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lfa Slab One" panose="020B060402020202020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921465-ED6F-4AFA-929F-F8128FEE5866}">
  <a:tblStyle styleId="{9B921465-ED6F-4AFA-929F-F8128FEE58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2737179c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2737179c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6a0365c28_0_3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6a0365c28_0_3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2737179c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32737179c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2737179c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2737179c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32737179c5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32737179c5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2737179c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32737179c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32737179c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32737179c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2737179c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2737179c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2737179c5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2737179c5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2737179c5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32737179c5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526701a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526701a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2737179c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2737179c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2737179c5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2737179c5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2737179c5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32737179c5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32737179c5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32737179c5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2737179c5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2737179c5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0de9a483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0de9a483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0de9a483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0de9a483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cfdd4cf1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cfdd4cf1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cfdd4cf1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cfdd4cf1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d526701a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d526701a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2737179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2737179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d36727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d36727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428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48825" y="848600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902475" y="1879100"/>
            <a:ext cx="3339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994200" y="1505850"/>
            <a:ext cx="7155600" cy="13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994200" y="2838150"/>
            <a:ext cx="47742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713200" y="539513"/>
            <a:ext cx="7717600" cy="4064400"/>
            <a:chOff x="713125" y="539500"/>
            <a:chExt cx="7717600" cy="4064400"/>
          </a:xfrm>
        </p:grpSpPr>
        <p:cxnSp>
          <p:nvCxnSpPr>
            <p:cNvPr id="66" name="Google Shape;66;p13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68;p13"/>
            <p:cNvCxnSpPr>
              <a:stCxn id="67" idx="2"/>
            </p:cNvCxnSpPr>
            <p:nvPr/>
          </p:nvCxnSpPr>
          <p:spPr>
            <a:xfrm rot="10800000">
              <a:off x="45719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713125" y="2912025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10800000">
              <a:off x="17602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7378100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952375" y="3189813"/>
            <a:ext cx="46296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952375" y="1995238"/>
            <a:ext cx="46296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734900" y="1102125"/>
            <a:ext cx="7674300" cy="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1153250" y="1714350"/>
            <a:ext cx="22998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1153250" y="2750550"/>
            <a:ext cx="22998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3" hasCustomPrompt="1"/>
          </p:nvPr>
        </p:nvSpPr>
        <p:spPr>
          <a:xfrm>
            <a:off x="5006988" y="1378188"/>
            <a:ext cx="29712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4"/>
          </p:nvPr>
        </p:nvSpPr>
        <p:spPr>
          <a:xfrm>
            <a:off x="5006988" y="2023850"/>
            <a:ext cx="2971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5" hasCustomPrompt="1"/>
          </p:nvPr>
        </p:nvSpPr>
        <p:spPr>
          <a:xfrm>
            <a:off x="5006988" y="3133450"/>
            <a:ext cx="29712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6"/>
          </p:nvPr>
        </p:nvSpPr>
        <p:spPr>
          <a:xfrm>
            <a:off x="5006988" y="3779000"/>
            <a:ext cx="2971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LANK_1_1_1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01" name="Google Shape;101;p1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" name="Google Shape;102;p1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06" name="Google Shape;106;p1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1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1_1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11" name="Google Shape;111;p18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" name="Google Shape;112;p18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16" name="Google Shape;116;p1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1_1_1_3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0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21" name="Google Shape;121;p20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20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4284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5400000" flipH="1">
            <a:off x="-1114550" y="743900"/>
            <a:ext cx="3655500" cy="3655500"/>
          </a:xfrm>
          <a:prstGeom prst="pie">
            <a:avLst>
              <a:gd name="adj1" fmla="val 0"/>
              <a:gd name="adj2" fmla="val 10800087"/>
            </a:avLst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971613" y="1574875"/>
            <a:ext cx="53511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21288" y="1574875"/>
            <a:ext cx="21504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71613" y="3240775"/>
            <a:ext cx="535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1_1_1_2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263200" y="1298488"/>
            <a:ext cx="2732700" cy="10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263200" y="2394813"/>
            <a:ext cx="2732700" cy="15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2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948875" y="1767400"/>
            <a:ext cx="25182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48875" y="2274200"/>
            <a:ext cx="25182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34" name="Google Shape;134;p2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2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615325" y="218195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853775" y="218195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853775" y="2571192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799625" y="1404325"/>
            <a:ext cx="752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4615325" y="2570500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1_1_1_2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44" name="Google Shape;144;p2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862402" y="2181950"/>
            <a:ext cx="74778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2"/>
          </p:nvPr>
        </p:nvSpPr>
        <p:spPr>
          <a:xfrm>
            <a:off x="853775" y="2571350"/>
            <a:ext cx="7477800" cy="19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821225" y="1404325"/>
            <a:ext cx="760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_1_1_1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5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52" name="Google Shape;152;p2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" name="Google Shape;153;p25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1422663" y="3527586"/>
            <a:ext cx="23847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2"/>
          </p:nvPr>
        </p:nvSpPr>
        <p:spPr>
          <a:xfrm>
            <a:off x="1422663" y="3098062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3"/>
          </p:nvPr>
        </p:nvSpPr>
        <p:spPr>
          <a:xfrm>
            <a:off x="5336638" y="3527925"/>
            <a:ext cx="23847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4"/>
          </p:nvPr>
        </p:nvSpPr>
        <p:spPr>
          <a:xfrm>
            <a:off x="5336638" y="3098050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_1_1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61" name="Google Shape;161;p2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62;p2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_1_1_1_1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72" name="Google Shape;172;p2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3" name="Google Shape;173;p2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919850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919850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500699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500697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6069048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6069043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_1_1_1_1_1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83" name="Google Shape;183;p28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4" name="Google Shape;184;p28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1112975" y="32328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2"/>
          </p:nvPr>
        </p:nvSpPr>
        <p:spPr>
          <a:xfrm>
            <a:off x="1112975" y="27355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3"/>
          </p:nvPr>
        </p:nvSpPr>
        <p:spPr>
          <a:xfrm>
            <a:off x="3497250" y="18612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4"/>
          </p:nvPr>
        </p:nvSpPr>
        <p:spPr>
          <a:xfrm>
            <a:off x="3497250" y="13639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5"/>
          </p:nvPr>
        </p:nvSpPr>
        <p:spPr>
          <a:xfrm>
            <a:off x="5881525" y="32328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6"/>
          </p:nvPr>
        </p:nvSpPr>
        <p:spPr>
          <a:xfrm>
            <a:off x="5881525" y="27355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1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94" name="Google Shape;194;p2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1112425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2"/>
          </p:nvPr>
        </p:nvSpPr>
        <p:spPr>
          <a:xfrm>
            <a:off x="1112425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5584150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4"/>
          </p:nvPr>
        </p:nvSpPr>
        <p:spPr>
          <a:xfrm>
            <a:off x="5584150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1112425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6"/>
          </p:nvPr>
        </p:nvSpPr>
        <p:spPr>
          <a:xfrm>
            <a:off x="1112425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5584150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8"/>
          </p:nvPr>
        </p:nvSpPr>
        <p:spPr>
          <a:xfrm>
            <a:off x="5584150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1_1_1_1_1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0"/>
          <p:cNvGrpSpPr/>
          <p:nvPr/>
        </p:nvGrpSpPr>
        <p:grpSpPr>
          <a:xfrm>
            <a:off x="713300" y="539550"/>
            <a:ext cx="7717500" cy="4064400"/>
            <a:chOff x="713300" y="539550"/>
            <a:chExt cx="7717500" cy="4064400"/>
          </a:xfrm>
        </p:grpSpPr>
        <p:cxnSp>
          <p:nvCxnSpPr>
            <p:cNvPr id="207" name="Google Shape;207;p30"/>
            <p:cNvCxnSpPr/>
            <p:nvPr/>
          </p:nvCxnSpPr>
          <p:spPr>
            <a:xfrm>
              <a:off x="734900" y="110212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30"/>
            <p:cNvSpPr/>
            <p:nvPr/>
          </p:nvSpPr>
          <p:spPr>
            <a:xfrm>
              <a:off x="713300" y="53955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1016600" y="1940562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2"/>
          </p:nvPr>
        </p:nvSpPr>
        <p:spPr>
          <a:xfrm>
            <a:off x="1016600" y="1511038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3"/>
          </p:nvPr>
        </p:nvSpPr>
        <p:spPr>
          <a:xfrm>
            <a:off x="1016625" y="3708400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4"/>
          </p:nvPr>
        </p:nvSpPr>
        <p:spPr>
          <a:xfrm>
            <a:off x="1016625" y="3278875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5"/>
          </p:nvPr>
        </p:nvSpPr>
        <p:spPr>
          <a:xfrm>
            <a:off x="4809400" y="1940562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6"/>
          </p:nvPr>
        </p:nvSpPr>
        <p:spPr>
          <a:xfrm>
            <a:off x="4809400" y="1511038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7"/>
          </p:nvPr>
        </p:nvSpPr>
        <p:spPr>
          <a:xfrm>
            <a:off x="4809425" y="3708400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8"/>
          </p:nvPr>
        </p:nvSpPr>
        <p:spPr>
          <a:xfrm>
            <a:off x="4809425" y="3278875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4284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" name="Google Shape;22;p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3;p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580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1_1_1_1_1_1_1_1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1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0" name="Google Shape;220;p31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31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884475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2"/>
          </p:nvPr>
        </p:nvSpPr>
        <p:spPr>
          <a:xfrm>
            <a:off x="884474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3"/>
          </p:nvPr>
        </p:nvSpPr>
        <p:spPr>
          <a:xfrm>
            <a:off x="2767708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4"/>
          </p:nvPr>
        </p:nvSpPr>
        <p:spPr>
          <a:xfrm>
            <a:off x="2767709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ubTitle" idx="5"/>
          </p:nvPr>
        </p:nvSpPr>
        <p:spPr>
          <a:xfrm>
            <a:off x="4650942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6"/>
          </p:nvPr>
        </p:nvSpPr>
        <p:spPr>
          <a:xfrm>
            <a:off x="4650945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7"/>
          </p:nvPr>
        </p:nvSpPr>
        <p:spPr>
          <a:xfrm>
            <a:off x="6534175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8"/>
          </p:nvPr>
        </p:nvSpPr>
        <p:spPr>
          <a:xfrm>
            <a:off x="6534180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1_1_1_1_1_1_1_1_2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2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33" name="Google Shape;233;p32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" name="Google Shape;234;p32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958125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2"/>
          </p:nvPr>
        </p:nvSpPr>
        <p:spPr>
          <a:xfrm>
            <a:off x="958125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3"/>
          </p:nvPr>
        </p:nvSpPr>
        <p:spPr>
          <a:xfrm>
            <a:off x="3420000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4"/>
          </p:nvPr>
        </p:nvSpPr>
        <p:spPr>
          <a:xfrm>
            <a:off x="3420000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5"/>
          </p:nvPr>
        </p:nvSpPr>
        <p:spPr>
          <a:xfrm>
            <a:off x="5881875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6"/>
          </p:nvPr>
        </p:nvSpPr>
        <p:spPr>
          <a:xfrm>
            <a:off x="5881875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7"/>
          </p:nvPr>
        </p:nvSpPr>
        <p:spPr>
          <a:xfrm>
            <a:off x="2189050" y="3626000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8"/>
          </p:nvPr>
        </p:nvSpPr>
        <p:spPr>
          <a:xfrm>
            <a:off x="2189050" y="3107300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9"/>
          </p:nvPr>
        </p:nvSpPr>
        <p:spPr>
          <a:xfrm>
            <a:off x="4650925" y="3626000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3"/>
          </p:nvPr>
        </p:nvSpPr>
        <p:spPr>
          <a:xfrm>
            <a:off x="4650925" y="3107300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_1_1_1_1_1_1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48" name="Google Shape;248;p3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" name="Google Shape;249;p3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_1_1_1_1_1"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65" name="Google Shape;265;p3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" name="Google Shape;266;p34"/>
            <p:cNvCxnSpPr/>
            <p:nvPr/>
          </p:nvCxnSpPr>
          <p:spPr>
            <a:xfrm>
              <a:off x="734825" y="1483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607800" y="539500"/>
            <a:ext cx="45192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607800" y="2278000"/>
            <a:ext cx="45192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2"/>
          </p:nvPr>
        </p:nvSpPr>
        <p:spPr>
          <a:xfrm>
            <a:off x="3607800" y="1769750"/>
            <a:ext cx="45192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3508050" y="3477600"/>
            <a:ext cx="4718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_1_1_1_1_1"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_1_1_1_1_1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75" name="Google Shape;275;p3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" name="Google Shape;276;p3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24284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8" name="Google Shape;28;p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5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425525" y="32987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425525" y="2867137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333725" y="32885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333725" y="2858650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37" name="Google Shape;37;p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38;p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84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42" name="Google Shape;42;p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43;p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105700" y="1543900"/>
            <a:ext cx="49326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51" name="Google Shape;51;p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9"/>
            <p:cNvCxnSpPr/>
            <p:nvPr/>
          </p:nvCxnSpPr>
          <p:spPr>
            <a:xfrm rot="10800000">
              <a:off x="4876775" y="1096300"/>
              <a:ext cx="0" cy="35076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1312950" y="1809275"/>
            <a:ext cx="2973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13225" y="3176300"/>
            <a:ext cx="63678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75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ar/nba_ap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555250" y="848600"/>
            <a:ext cx="5850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NBA MVP</a:t>
            </a:r>
            <a:endParaRPr/>
          </a:p>
        </p:txBody>
      </p:sp>
      <p:grpSp>
        <p:nvGrpSpPr>
          <p:cNvPr id="282" name="Google Shape;282;p37"/>
          <p:cNvGrpSpPr/>
          <p:nvPr/>
        </p:nvGrpSpPr>
        <p:grpSpPr>
          <a:xfrm>
            <a:off x="7129475" y="1270475"/>
            <a:ext cx="2602500" cy="2602500"/>
            <a:chOff x="7129475" y="1270500"/>
            <a:chExt cx="2602500" cy="2602500"/>
          </a:xfrm>
        </p:grpSpPr>
        <p:sp>
          <p:nvSpPr>
            <p:cNvPr id="283" name="Google Shape;283;p37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7"/>
          <p:cNvGrpSpPr/>
          <p:nvPr/>
        </p:nvGrpSpPr>
        <p:grpSpPr>
          <a:xfrm flipH="1">
            <a:off x="-588025" y="1270425"/>
            <a:ext cx="2602500" cy="2602500"/>
            <a:chOff x="7129475" y="1270500"/>
            <a:chExt cx="2602500" cy="2602500"/>
          </a:xfrm>
        </p:grpSpPr>
        <p:sp>
          <p:nvSpPr>
            <p:cNvPr id="287" name="Google Shape;287;p37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7"/>
          <p:cNvSpPr txBox="1"/>
          <p:nvPr/>
        </p:nvSpPr>
        <p:spPr>
          <a:xfrm>
            <a:off x="1646150" y="4082725"/>
            <a:ext cx="575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https://github.com/QQrex/Predicting_NBA_MVP_by_the_Stats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1697750" y="3637700"/>
            <a:ext cx="13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By Billy Huang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2923625" y="1888700"/>
            <a:ext cx="310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UC Berkeley Data Analytic Bootcamp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3" name="Google Shape;293;p37"/>
          <p:cNvGrpSpPr/>
          <p:nvPr/>
        </p:nvGrpSpPr>
        <p:grpSpPr>
          <a:xfrm>
            <a:off x="3101051" y="2526306"/>
            <a:ext cx="642698" cy="909227"/>
            <a:chOff x="536525" y="1563225"/>
            <a:chExt cx="583475" cy="775725"/>
          </a:xfrm>
        </p:grpSpPr>
        <p:sp>
          <p:nvSpPr>
            <p:cNvPr id="294" name="Google Shape;294;p37"/>
            <p:cNvSpPr/>
            <p:nvPr/>
          </p:nvSpPr>
          <p:spPr>
            <a:xfrm>
              <a:off x="654300" y="2140425"/>
              <a:ext cx="347500" cy="142775"/>
            </a:xfrm>
            <a:custGeom>
              <a:avLst/>
              <a:gdLst/>
              <a:ahLst/>
              <a:cxnLst/>
              <a:rect l="l" t="t" r="r" b="b"/>
              <a:pathLst>
                <a:path w="13900" h="5711" extrusionOk="0">
                  <a:moveTo>
                    <a:pt x="0" y="1"/>
                  </a:moveTo>
                  <a:lnTo>
                    <a:pt x="0" y="5711"/>
                  </a:lnTo>
                  <a:lnTo>
                    <a:pt x="13900" y="5711"/>
                  </a:lnTo>
                  <a:lnTo>
                    <a:pt x="13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536525" y="1563225"/>
              <a:ext cx="583475" cy="577225"/>
            </a:xfrm>
            <a:custGeom>
              <a:avLst/>
              <a:gdLst/>
              <a:ahLst/>
              <a:cxnLst/>
              <a:rect l="l" t="t" r="r" b="b"/>
              <a:pathLst>
                <a:path w="23339" h="23089" extrusionOk="0">
                  <a:moveTo>
                    <a:pt x="1" y="1"/>
                  </a:moveTo>
                  <a:lnTo>
                    <a:pt x="7263" y="21108"/>
                  </a:lnTo>
                  <a:lnTo>
                    <a:pt x="9422" y="21108"/>
                  </a:lnTo>
                  <a:lnTo>
                    <a:pt x="9422" y="23089"/>
                  </a:lnTo>
                  <a:lnTo>
                    <a:pt x="13900" y="23089"/>
                  </a:lnTo>
                  <a:lnTo>
                    <a:pt x="13900" y="21108"/>
                  </a:lnTo>
                  <a:lnTo>
                    <a:pt x="16077" y="21108"/>
                  </a:lnTo>
                  <a:lnTo>
                    <a:pt x="23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586050" y="2283175"/>
              <a:ext cx="484450" cy="55775"/>
            </a:xfrm>
            <a:custGeom>
              <a:avLst/>
              <a:gdLst/>
              <a:ahLst/>
              <a:cxnLst/>
              <a:rect l="l" t="t" r="r" b="b"/>
              <a:pathLst>
                <a:path w="19378" h="2231" extrusionOk="0">
                  <a:moveTo>
                    <a:pt x="1802" y="1"/>
                  </a:moveTo>
                  <a:lnTo>
                    <a:pt x="0" y="2231"/>
                  </a:lnTo>
                  <a:lnTo>
                    <a:pt x="19377" y="2231"/>
                  </a:lnTo>
                  <a:lnTo>
                    <a:pt x="17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7"/>
          <p:cNvGrpSpPr/>
          <p:nvPr/>
        </p:nvGrpSpPr>
        <p:grpSpPr>
          <a:xfrm>
            <a:off x="3863051" y="2526306"/>
            <a:ext cx="642698" cy="909227"/>
            <a:chOff x="536525" y="1563225"/>
            <a:chExt cx="583475" cy="775725"/>
          </a:xfrm>
        </p:grpSpPr>
        <p:sp>
          <p:nvSpPr>
            <p:cNvPr id="298" name="Google Shape;298;p37"/>
            <p:cNvSpPr/>
            <p:nvPr/>
          </p:nvSpPr>
          <p:spPr>
            <a:xfrm>
              <a:off x="654300" y="2140425"/>
              <a:ext cx="347500" cy="142775"/>
            </a:xfrm>
            <a:custGeom>
              <a:avLst/>
              <a:gdLst/>
              <a:ahLst/>
              <a:cxnLst/>
              <a:rect l="l" t="t" r="r" b="b"/>
              <a:pathLst>
                <a:path w="13900" h="5711" extrusionOk="0">
                  <a:moveTo>
                    <a:pt x="0" y="1"/>
                  </a:moveTo>
                  <a:lnTo>
                    <a:pt x="0" y="5711"/>
                  </a:lnTo>
                  <a:lnTo>
                    <a:pt x="13900" y="5711"/>
                  </a:lnTo>
                  <a:lnTo>
                    <a:pt x="13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536525" y="1563225"/>
              <a:ext cx="583475" cy="577225"/>
            </a:xfrm>
            <a:custGeom>
              <a:avLst/>
              <a:gdLst/>
              <a:ahLst/>
              <a:cxnLst/>
              <a:rect l="l" t="t" r="r" b="b"/>
              <a:pathLst>
                <a:path w="23339" h="23089" extrusionOk="0">
                  <a:moveTo>
                    <a:pt x="1" y="1"/>
                  </a:moveTo>
                  <a:lnTo>
                    <a:pt x="7263" y="21108"/>
                  </a:lnTo>
                  <a:lnTo>
                    <a:pt x="9422" y="21108"/>
                  </a:lnTo>
                  <a:lnTo>
                    <a:pt x="9422" y="23089"/>
                  </a:lnTo>
                  <a:lnTo>
                    <a:pt x="13900" y="23089"/>
                  </a:lnTo>
                  <a:lnTo>
                    <a:pt x="13900" y="21108"/>
                  </a:lnTo>
                  <a:lnTo>
                    <a:pt x="16077" y="21108"/>
                  </a:lnTo>
                  <a:lnTo>
                    <a:pt x="23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586050" y="2283175"/>
              <a:ext cx="484450" cy="55775"/>
            </a:xfrm>
            <a:custGeom>
              <a:avLst/>
              <a:gdLst/>
              <a:ahLst/>
              <a:cxnLst/>
              <a:rect l="l" t="t" r="r" b="b"/>
              <a:pathLst>
                <a:path w="19378" h="2231" extrusionOk="0">
                  <a:moveTo>
                    <a:pt x="1802" y="1"/>
                  </a:moveTo>
                  <a:lnTo>
                    <a:pt x="0" y="2231"/>
                  </a:lnTo>
                  <a:lnTo>
                    <a:pt x="19377" y="2231"/>
                  </a:lnTo>
                  <a:lnTo>
                    <a:pt x="17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7"/>
          <p:cNvGrpSpPr/>
          <p:nvPr/>
        </p:nvGrpSpPr>
        <p:grpSpPr>
          <a:xfrm>
            <a:off x="4701251" y="2526306"/>
            <a:ext cx="642698" cy="909227"/>
            <a:chOff x="536525" y="1563225"/>
            <a:chExt cx="583475" cy="775725"/>
          </a:xfrm>
        </p:grpSpPr>
        <p:sp>
          <p:nvSpPr>
            <p:cNvPr id="302" name="Google Shape;302;p37"/>
            <p:cNvSpPr/>
            <p:nvPr/>
          </p:nvSpPr>
          <p:spPr>
            <a:xfrm>
              <a:off x="654300" y="2140425"/>
              <a:ext cx="347500" cy="142775"/>
            </a:xfrm>
            <a:custGeom>
              <a:avLst/>
              <a:gdLst/>
              <a:ahLst/>
              <a:cxnLst/>
              <a:rect l="l" t="t" r="r" b="b"/>
              <a:pathLst>
                <a:path w="13900" h="5711" extrusionOk="0">
                  <a:moveTo>
                    <a:pt x="0" y="1"/>
                  </a:moveTo>
                  <a:lnTo>
                    <a:pt x="0" y="5711"/>
                  </a:lnTo>
                  <a:lnTo>
                    <a:pt x="13900" y="5711"/>
                  </a:lnTo>
                  <a:lnTo>
                    <a:pt x="13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536525" y="1563225"/>
              <a:ext cx="583475" cy="577225"/>
            </a:xfrm>
            <a:custGeom>
              <a:avLst/>
              <a:gdLst/>
              <a:ahLst/>
              <a:cxnLst/>
              <a:rect l="l" t="t" r="r" b="b"/>
              <a:pathLst>
                <a:path w="23339" h="23089" extrusionOk="0">
                  <a:moveTo>
                    <a:pt x="1" y="1"/>
                  </a:moveTo>
                  <a:lnTo>
                    <a:pt x="7263" y="21108"/>
                  </a:lnTo>
                  <a:lnTo>
                    <a:pt x="9422" y="21108"/>
                  </a:lnTo>
                  <a:lnTo>
                    <a:pt x="9422" y="23089"/>
                  </a:lnTo>
                  <a:lnTo>
                    <a:pt x="13900" y="23089"/>
                  </a:lnTo>
                  <a:lnTo>
                    <a:pt x="13900" y="21108"/>
                  </a:lnTo>
                  <a:lnTo>
                    <a:pt x="16077" y="21108"/>
                  </a:lnTo>
                  <a:lnTo>
                    <a:pt x="23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586050" y="2283175"/>
              <a:ext cx="484450" cy="55775"/>
            </a:xfrm>
            <a:custGeom>
              <a:avLst/>
              <a:gdLst/>
              <a:ahLst/>
              <a:cxnLst/>
              <a:rect l="l" t="t" r="r" b="b"/>
              <a:pathLst>
                <a:path w="19378" h="2231" extrusionOk="0">
                  <a:moveTo>
                    <a:pt x="1802" y="1"/>
                  </a:moveTo>
                  <a:lnTo>
                    <a:pt x="0" y="2231"/>
                  </a:lnTo>
                  <a:lnTo>
                    <a:pt x="19377" y="2231"/>
                  </a:lnTo>
                  <a:lnTo>
                    <a:pt x="17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6"/>
          <p:cNvGrpSpPr/>
          <p:nvPr/>
        </p:nvGrpSpPr>
        <p:grpSpPr>
          <a:xfrm>
            <a:off x="7129475" y="1499075"/>
            <a:ext cx="2602500" cy="2602500"/>
            <a:chOff x="7129475" y="1270500"/>
            <a:chExt cx="2602500" cy="2602500"/>
          </a:xfrm>
        </p:grpSpPr>
        <p:sp>
          <p:nvSpPr>
            <p:cNvPr id="535" name="Google Shape;535;p46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6"/>
          <p:cNvGrpSpPr/>
          <p:nvPr/>
        </p:nvGrpSpPr>
        <p:grpSpPr>
          <a:xfrm>
            <a:off x="1118875" y="824627"/>
            <a:ext cx="7303200" cy="3775800"/>
            <a:chOff x="1118875" y="824627"/>
            <a:chExt cx="7303200" cy="3775800"/>
          </a:xfrm>
        </p:grpSpPr>
        <p:sp>
          <p:nvSpPr>
            <p:cNvPr id="539" name="Google Shape;539;p46"/>
            <p:cNvSpPr/>
            <p:nvPr/>
          </p:nvSpPr>
          <p:spPr>
            <a:xfrm rot="-5400000">
              <a:off x="1118875" y="824627"/>
              <a:ext cx="518100" cy="5181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0" name="Google Shape;540;p46"/>
            <p:cNvCxnSpPr>
              <a:endCxn id="539" idx="4"/>
            </p:cNvCxnSpPr>
            <p:nvPr/>
          </p:nvCxnSpPr>
          <p:spPr>
            <a:xfrm rot="10800000">
              <a:off x="1636975" y="1083677"/>
              <a:ext cx="6785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6"/>
            <p:cNvCxnSpPr>
              <a:stCxn id="539" idx="2"/>
            </p:cNvCxnSpPr>
            <p:nvPr/>
          </p:nvCxnSpPr>
          <p:spPr>
            <a:xfrm>
              <a:off x="1377925" y="1342727"/>
              <a:ext cx="0" cy="3257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6"/>
          <p:cNvSpPr txBox="1">
            <a:spLocks noGrp="1"/>
          </p:cNvSpPr>
          <p:nvPr>
            <p:ph type="subTitle" idx="1"/>
          </p:nvPr>
        </p:nvSpPr>
        <p:spPr>
          <a:xfrm>
            <a:off x="1387625" y="2861525"/>
            <a:ext cx="17526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Postgres SQL database</a:t>
            </a:r>
            <a:endParaRPr sz="1200"/>
          </a:p>
        </p:txBody>
      </p:sp>
      <p:sp>
        <p:nvSpPr>
          <p:cNvPr id="543" name="Google Shape;543;p46"/>
          <p:cNvSpPr txBox="1">
            <a:spLocks noGrp="1"/>
          </p:cNvSpPr>
          <p:nvPr>
            <p:ph type="subTitle" idx="4294967295"/>
          </p:nvPr>
        </p:nvSpPr>
        <p:spPr>
          <a:xfrm>
            <a:off x="1155875" y="24382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Database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44" name="Google Shape;544;p46"/>
          <p:cNvSpPr txBox="1">
            <a:spLocks noGrp="1"/>
          </p:cNvSpPr>
          <p:nvPr>
            <p:ph type="subTitle" idx="4294967295"/>
          </p:nvPr>
        </p:nvSpPr>
        <p:spPr>
          <a:xfrm>
            <a:off x="3497250" y="2012800"/>
            <a:ext cx="21495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Juypter notebook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545" name="Google Shape;545;p46"/>
          <p:cNvSpPr txBox="1">
            <a:spLocks noGrp="1"/>
          </p:cNvSpPr>
          <p:nvPr>
            <p:ph type="subTitle" idx="4294967295"/>
          </p:nvPr>
        </p:nvSpPr>
        <p:spPr>
          <a:xfrm>
            <a:off x="3443625" y="17514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Preprocessing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46" name="Google Shape;546;p46"/>
          <p:cNvSpPr txBox="1">
            <a:spLocks noGrp="1"/>
          </p:cNvSpPr>
          <p:nvPr>
            <p:ph type="subTitle" idx="4294967295"/>
          </p:nvPr>
        </p:nvSpPr>
        <p:spPr>
          <a:xfrm>
            <a:off x="5728225" y="3077525"/>
            <a:ext cx="23544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SKlearn library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547" name="Google Shape;547;p46"/>
          <p:cNvSpPr txBox="1">
            <a:spLocks noGrp="1"/>
          </p:cNvSpPr>
          <p:nvPr>
            <p:ph type="subTitle" idx="4294967295"/>
          </p:nvPr>
        </p:nvSpPr>
        <p:spPr>
          <a:xfrm>
            <a:off x="5874850" y="26593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Machine Learning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548" name="Google Shape;548;p46"/>
          <p:cNvGrpSpPr/>
          <p:nvPr/>
        </p:nvGrpSpPr>
        <p:grpSpPr>
          <a:xfrm>
            <a:off x="4123459" y="2685442"/>
            <a:ext cx="897080" cy="1203908"/>
            <a:chOff x="4123459" y="2990242"/>
            <a:chExt cx="897080" cy="1203908"/>
          </a:xfrm>
        </p:grpSpPr>
        <p:sp>
          <p:nvSpPr>
            <p:cNvPr id="549" name="Google Shape;549;p46"/>
            <p:cNvSpPr/>
            <p:nvPr/>
          </p:nvSpPr>
          <p:spPr>
            <a:xfrm>
              <a:off x="4123459" y="2990242"/>
              <a:ext cx="897080" cy="1203908"/>
            </a:xfrm>
            <a:custGeom>
              <a:avLst/>
              <a:gdLst/>
              <a:ahLst/>
              <a:cxnLst/>
              <a:rect l="l" t="t" r="r" b="b"/>
              <a:pathLst>
                <a:path w="27176" h="36471" extrusionOk="0">
                  <a:moveTo>
                    <a:pt x="13650" y="732"/>
                  </a:moveTo>
                  <a:cubicBezTo>
                    <a:pt x="16666" y="732"/>
                    <a:pt x="19128" y="2570"/>
                    <a:pt x="19128" y="4836"/>
                  </a:cubicBezTo>
                  <a:cubicBezTo>
                    <a:pt x="19128" y="6477"/>
                    <a:pt x="17825" y="7887"/>
                    <a:pt x="15952" y="8547"/>
                  </a:cubicBezTo>
                  <a:lnTo>
                    <a:pt x="15952" y="7298"/>
                  </a:lnTo>
                  <a:lnTo>
                    <a:pt x="16791" y="7298"/>
                  </a:lnTo>
                  <a:cubicBezTo>
                    <a:pt x="17362" y="7298"/>
                    <a:pt x="17825" y="6817"/>
                    <a:pt x="17825" y="6246"/>
                  </a:cubicBezTo>
                  <a:cubicBezTo>
                    <a:pt x="17825" y="5675"/>
                    <a:pt x="17362" y="5193"/>
                    <a:pt x="16791" y="5193"/>
                  </a:cubicBezTo>
                  <a:lnTo>
                    <a:pt x="10314" y="5193"/>
                  </a:lnTo>
                  <a:cubicBezTo>
                    <a:pt x="9743" y="5193"/>
                    <a:pt x="9261" y="5675"/>
                    <a:pt x="9261" y="6246"/>
                  </a:cubicBezTo>
                  <a:cubicBezTo>
                    <a:pt x="9261" y="6531"/>
                    <a:pt x="9386" y="6799"/>
                    <a:pt x="9582" y="6977"/>
                  </a:cubicBezTo>
                  <a:cubicBezTo>
                    <a:pt x="9761" y="7173"/>
                    <a:pt x="10028" y="7298"/>
                    <a:pt x="10314" y="7298"/>
                  </a:cubicBezTo>
                  <a:lnTo>
                    <a:pt x="11224" y="7298"/>
                  </a:lnTo>
                  <a:lnTo>
                    <a:pt x="11224" y="8512"/>
                  </a:lnTo>
                  <a:cubicBezTo>
                    <a:pt x="9404" y="7851"/>
                    <a:pt x="8155" y="6442"/>
                    <a:pt x="8155" y="4836"/>
                  </a:cubicBezTo>
                  <a:cubicBezTo>
                    <a:pt x="8155" y="2588"/>
                    <a:pt x="10564" y="768"/>
                    <a:pt x="13543" y="732"/>
                  </a:cubicBezTo>
                  <a:close/>
                  <a:moveTo>
                    <a:pt x="13543" y="1"/>
                  </a:moveTo>
                  <a:cubicBezTo>
                    <a:pt x="10171" y="36"/>
                    <a:pt x="7423" y="2195"/>
                    <a:pt x="7423" y="4836"/>
                  </a:cubicBezTo>
                  <a:cubicBezTo>
                    <a:pt x="7423" y="6834"/>
                    <a:pt x="8993" y="8547"/>
                    <a:pt x="11224" y="9279"/>
                  </a:cubicBezTo>
                  <a:lnTo>
                    <a:pt x="11224" y="9511"/>
                  </a:lnTo>
                  <a:cubicBezTo>
                    <a:pt x="9529" y="9796"/>
                    <a:pt x="7923" y="10421"/>
                    <a:pt x="6513" y="11295"/>
                  </a:cubicBezTo>
                  <a:lnTo>
                    <a:pt x="5621" y="10135"/>
                  </a:lnTo>
                  <a:lnTo>
                    <a:pt x="5996" y="9832"/>
                  </a:lnTo>
                  <a:cubicBezTo>
                    <a:pt x="6263" y="9636"/>
                    <a:pt x="6317" y="9243"/>
                    <a:pt x="6103" y="8975"/>
                  </a:cubicBezTo>
                  <a:cubicBezTo>
                    <a:pt x="5988" y="8809"/>
                    <a:pt x="5807" y="8727"/>
                    <a:pt x="5623" y="8727"/>
                  </a:cubicBezTo>
                  <a:cubicBezTo>
                    <a:pt x="5491" y="8727"/>
                    <a:pt x="5358" y="8769"/>
                    <a:pt x="5246" y="8851"/>
                  </a:cubicBezTo>
                  <a:lnTo>
                    <a:pt x="2213" y="11224"/>
                  </a:lnTo>
                  <a:cubicBezTo>
                    <a:pt x="1946" y="11420"/>
                    <a:pt x="1892" y="11812"/>
                    <a:pt x="2106" y="12080"/>
                  </a:cubicBezTo>
                  <a:cubicBezTo>
                    <a:pt x="2231" y="12241"/>
                    <a:pt x="2409" y="12330"/>
                    <a:pt x="2588" y="12330"/>
                  </a:cubicBezTo>
                  <a:cubicBezTo>
                    <a:pt x="2731" y="12330"/>
                    <a:pt x="2855" y="12276"/>
                    <a:pt x="2980" y="12205"/>
                  </a:cubicBezTo>
                  <a:lnTo>
                    <a:pt x="3391" y="11866"/>
                  </a:lnTo>
                  <a:lnTo>
                    <a:pt x="4283" y="12990"/>
                  </a:lnTo>
                  <a:cubicBezTo>
                    <a:pt x="1642" y="15470"/>
                    <a:pt x="1" y="18985"/>
                    <a:pt x="1" y="22875"/>
                  </a:cubicBezTo>
                  <a:cubicBezTo>
                    <a:pt x="1" y="30369"/>
                    <a:pt x="6067" y="36453"/>
                    <a:pt x="13543" y="36471"/>
                  </a:cubicBezTo>
                  <a:lnTo>
                    <a:pt x="13597" y="36471"/>
                  </a:lnTo>
                  <a:cubicBezTo>
                    <a:pt x="21091" y="36471"/>
                    <a:pt x="27175" y="30387"/>
                    <a:pt x="27175" y="22875"/>
                  </a:cubicBezTo>
                  <a:cubicBezTo>
                    <a:pt x="27175" y="18896"/>
                    <a:pt x="25462" y="15310"/>
                    <a:pt x="22732" y="12829"/>
                  </a:cubicBezTo>
                  <a:lnTo>
                    <a:pt x="23482" y="11866"/>
                  </a:lnTo>
                  <a:lnTo>
                    <a:pt x="21269" y="10135"/>
                  </a:lnTo>
                  <a:lnTo>
                    <a:pt x="20466" y="11170"/>
                  </a:lnTo>
                  <a:cubicBezTo>
                    <a:pt x="19092" y="10367"/>
                    <a:pt x="17576" y="9796"/>
                    <a:pt x="15952" y="9511"/>
                  </a:cubicBezTo>
                  <a:lnTo>
                    <a:pt x="15952" y="9314"/>
                  </a:lnTo>
                  <a:cubicBezTo>
                    <a:pt x="18236" y="8601"/>
                    <a:pt x="19860" y="6852"/>
                    <a:pt x="19860" y="4836"/>
                  </a:cubicBezTo>
                  <a:cubicBezTo>
                    <a:pt x="19860" y="2160"/>
                    <a:pt x="17076" y="1"/>
                    <a:pt x="13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4801980" y="3278320"/>
              <a:ext cx="146102" cy="118902"/>
            </a:xfrm>
            <a:custGeom>
              <a:avLst/>
              <a:gdLst/>
              <a:ahLst/>
              <a:cxnLst/>
              <a:rect l="l" t="t" r="r" b="b"/>
              <a:pathLst>
                <a:path w="4426" h="3602" extrusionOk="0">
                  <a:moveTo>
                    <a:pt x="711" y="0"/>
                  </a:moveTo>
                  <a:cubicBezTo>
                    <a:pt x="525" y="0"/>
                    <a:pt x="339" y="82"/>
                    <a:pt x="215" y="248"/>
                  </a:cubicBezTo>
                  <a:cubicBezTo>
                    <a:pt x="0" y="516"/>
                    <a:pt x="54" y="909"/>
                    <a:pt x="322" y="1105"/>
                  </a:cubicBezTo>
                  <a:lnTo>
                    <a:pt x="3355" y="3478"/>
                  </a:lnTo>
                  <a:cubicBezTo>
                    <a:pt x="3466" y="3560"/>
                    <a:pt x="3599" y="3601"/>
                    <a:pt x="3732" y="3601"/>
                  </a:cubicBezTo>
                  <a:cubicBezTo>
                    <a:pt x="3918" y="3601"/>
                    <a:pt x="4104" y="3520"/>
                    <a:pt x="4229" y="3353"/>
                  </a:cubicBezTo>
                  <a:cubicBezTo>
                    <a:pt x="4425" y="3085"/>
                    <a:pt x="4390" y="2693"/>
                    <a:pt x="4122" y="2497"/>
                  </a:cubicBezTo>
                  <a:lnTo>
                    <a:pt x="1089" y="124"/>
                  </a:lnTo>
                  <a:cubicBezTo>
                    <a:pt x="977" y="42"/>
                    <a:pt x="844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4191196" y="3364839"/>
              <a:ext cx="761607" cy="761607"/>
            </a:xfrm>
            <a:custGeom>
              <a:avLst/>
              <a:gdLst/>
              <a:ahLst/>
              <a:cxnLst/>
              <a:rect l="l" t="t" r="r" b="b"/>
              <a:pathLst>
                <a:path w="23072" h="23072" extrusionOk="0">
                  <a:moveTo>
                    <a:pt x="11545" y="1"/>
                  </a:moveTo>
                  <a:cubicBezTo>
                    <a:pt x="5175" y="1"/>
                    <a:pt x="1" y="5175"/>
                    <a:pt x="1" y="11527"/>
                  </a:cubicBezTo>
                  <a:cubicBezTo>
                    <a:pt x="1" y="17897"/>
                    <a:pt x="5175" y="23071"/>
                    <a:pt x="11545" y="23071"/>
                  </a:cubicBezTo>
                  <a:cubicBezTo>
                    <a:pt x="17897" y="23071"/>
                    <a:pt x="23071" y="17897"/>
                    <a:pt x="23071" y="11527"/>
                  </a:cubicBezTo>
                  <a:cubicBezTo>
                    <a:pt x="23071" y="5175"/>
                    <a:pt x="17897" y="1"/>
                    <a:pt x="1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4544601" y="3397222"/>
              <a:ext cx="58329" cy="58362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92" y="1"/>
                  </a:moveTo>
                  <a:cubicBezTo>
                    <a:pt x="393" y="1"/>
                    <a:pt x="0" y="393"/>
                    <a:pt x="0" y="893"/>
                  </a:cubicBezTo>
                  <a:cubicBezTo>
                    <a:pt x="0" y="1375"/>
                    <a:pt x="393" y="1767"/>
                    <a:pt x="892" y="1767"/>
                  </a:cubicBezTo>
                  <a:cubicBezTo>
                    <a:pt x="1374" y="1767"/>
                    <a:pt x="1767" y="1375"/>
                    <a:pt x="1767" y="893"/>
                  </a:cubicBezTo>
                  <a:cubicBezTo>
                    <a:pt x="1767" y="393"/>
                    <a:pt x="1374" y="1"/>
                    <a:pt x="892" y="1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4544601" y="4033325"/>
              <a:ext cx="58329" cy="58362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92" y="1"/>
                  </a:moveTo>
                  <a:cubicBezTo>
                    <a:pt x="393" y="1"/>
                    <a:pt x="0" y="393"/>
                    <a:pt x="0" y="875"/>
                  </a:cubicBezTo>
                  <a:cubicBezTo>
                    <a:pt x="0" y="1375"/>
                    <a:pt x="393" y="1767"/>
                    <a:pt x="892" y="1767"/>
                  </a:cubicBezTo>
                  <a:cubicBezTo>
                    <a:pt x="1374" y="1767"/>
                    <a:pt x="1767" y="1375"/>
                    <a:pt x="1767" y="875"/>
                  </a:cubicBezTo>
                  <a:cubicBezTo>
                    <a:pt x="1767" y="393"/>
                    <a:pt x="1374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4228893" y="3717056"/>
              <a:ext cx="58329" cy="58923"/>
            </a:xfrm>
            <a:custGeom>
              <a:avLst/>
              <a:gdLst/>
              <a:ahLst/>
              <a:cxnLst/>
              <a:rect l="l" t="t" r="r" b="b"/>
              <a:pathLst>
                <a:path w="1767" h="1785" extrusionOk="0">
                  <a:moveTo>
                    <a:pt x="875" y="0"/>
                  </a:moveTo>
                  <a:cubicBezTo>
                    <a:pt x="393" y="0"/>
                    <a:pt x="1" y="411"/>
                    <a:pt x="1" y="893"/>
                  </a:cubicBezTo>
                  <a:cubicBezTo>
                    <a:pt x="1" y="1392"/>
                    <a:pt x="393" y="1785"/>
                    <a:pt x="875" y="1785"/>
                  </a:cubicBezTo>
                  <a:cubicBezTo>
                    <a:pt x="1374" y="1785"/>
                    <a:pt x="1767" y="1392"/>
                    <a:pt x="1767" y="893"/>
                  </a:cubicBezTo>
                  <a:cubicBezTo>
                    <a:pt x="1767" y="411"/>
                    <a:pt x="1374" y="0"/>
                    <a:pt x="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4855588" y="3717056"/>
              <a:ext cx="58923" cy="58923"/>
            </a:xfrm>
            <a:custGeom>
              <a:avLst/>
              <a:gdLst/>
              <a:ahLst/>
              <a:cxnLst/>
              <a:rect l="l" t="t" r="r" b="b"/>
              <a:pathLst>
                <a:path w="1785" h="1785" extrusionOk="0">
                  <a:moveTo>
                    <a:pt x="892" y="0"/>
                  </a:moveTo>
                  <a:cubicBezTo>
                    <a:pt x="393" y="0"/>
                    <a:pt x="0" y="411"/>
                    <a:pt x="0" y="893"/>
                  </a:cubicBezTo>
                  <a:cubicBezTo>
                    <a:pt x="0" y="1392"/>
                    <a:pt x="393" y="1785"/>
                    <a:pt x="892" y="1785"/>
                  </a:cubicBezTo>
                  <a:cubicBezTo>
                    <a:pt x="1374" y="1785"/>
                    <a:pt x="1784" y="1392"/>
                    <a:pt x="1784" y="893"/>
                  </a:cubicBezTo>
                  <a:cubicBezTo>
                    <a:pt x="1784" y="411"/>
                    <a:pt x="1374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4547539" y="3493843"/>
              <a:ext cx="225029" cy="295109"/>
            </a:xfrm>
            <a:custGeom>
              <a:avLst/>
              <a:gdLst/>
              <a:ahLst/>
              <a:cxnLst/>
              <a:rect l="l" t="t" r="r" b="b"/>
              <a:pathLst>
                <a:path w="6817" h="8940" extrusionOk="0">
                  <a:moveTo>
                    <a:pt x="750" y="0"/>
                  </a:moveTo>
                  <a:cubicBezTo>
                    <a:pt x="339" y="0"/>
                    <a:pt x="0" y="339"/>
                    <a:pt x="0" y="749"/>
                  </a:cubicBezTo>
                  <a:lnTo>
                    <a:pt x="0" y="8190"/>
                  </a:lnTo>
                  <a:cubicBezTo>
                    <a:pt x="0" y="8243"/>
                    <a:pt x="18" y="8297"/>
                    <a:pt x="18" y="8333"/>
                  </a:cubicBezTo>
                  <a:cubicBezTo>
                    <a:pt x="18" y="8368"/>
                    <a:pt x="36" y="8386"/>
                    <a:pt x="36" y="8404"/>
                  </a:cubicBezTo>
                  <a:cubicBezTo>
                    <a:pt x="54" y="8422"/>
                    <a:pt x="54" y="8457"/>
                    <a:pt x="54" y="8475"/>
                  </a:cubicBezTo>
                  <a:cubicBezTo>
                    <a:pt x="72" y="8511"/>
                    <a:pt x="90" y="8529"/>
                    <a:pt x="90" y="8547"/>
                  </a:cubicBezTo>
                  <a:cubicBezTo>
                    <a:pt x="107" y="8565"/>
                    <a:pt x="125" y="8582"/>
                    <a:pt x="125" y="8600"/>
                  </a:cubicBezTo>
                  <a:cubicBezTo>
                    <a:pt x="161" y="8654"/>
                    <a:pt x="179" y="8689"/>
                    <a:pt x="214" y="8725"/>
                  </a:cubicBezTo>
                  <a:cubicBezTo>
                    <a:pt x="250" y="8761"/>
                    <a:pt x="286" y="8779"/>
                    <a:pt x="339" y="8814"/>
                  </a:cubicBezTo>
                  <a:cubicBezTo>
                    <a:pt x="357" y="8814"/>
                    <a:pt x="375" y="8832"/>
                    <a:pt x="393" y="8850"/>
                  </a:cubicBezTo>
                  <a:cubicBezTo>
                    <a:pt x="411" y="8850"/>
                    <a:pt x="429" y="8868"/>
                    <a:pt x="464" y="8886"/>
                  </a:cubicBezTo>
                  <a:cubicBezTo>
                    <a:pt x="482" y="8886"/>
                    <a:pt x="518" y="8886"/>
                    <a:pt x="536" y="8904"/>
                  </a:cubicBezTo>
                  <a:cubicBezTo>
                    <a:pt x="554" y="8904"/>
                    <a:pt x="571" y="8921"/>
                    <a:pt x="607" y="8921"/>
                  </a:cubicBezTo>
                  <a:cubicBezTo>
                    <a:pt x="643" y="8921"/>
                    <a:pt x="696" y="8939"/>
                    <a:pt x="732" y="8939"/>
                  </a:cubicBezTo>
                  <a:lnTo>
                    <a:pt x="768" y="8939"/>
                  </a:lnTo>
                  <a:cubicBezTo>
                    <a:pt x="803" y="8939"/>
                    <a:pt x="857" y="8921"/>
                    <a:pt x="893" y="8921"/>
                  </a:cubicBezTo>
                  <a:cubicBezTo>
                    <a:pt x="910" y="8921"/>
                    <a:pt x="946" y="8904"/>
                    <a:pt x="964" y="8904"/>
                  </a:cubicBezTo>
                  <a:cubicBezTo>
                    <a:pt x="982" y="8886"/>
                    <a:pt x="1000" y="8886"/>
                    <a:pt x="1035" y="8886"/>
                  </a:cubicBezTo>
                  <a:cubicBezTo>
                    <a:pt x="1053" y="8868"/>
                    <a:pt x="1071" y="8850"/>
                    <a:pt x="1107" y="8832"/>
                  </a:cubicBezTo>
                  <a:cubicBezTo>
                    <a:pt x="1124" y="8832"/>
                    <a:pt x="1142" y="8814"/>
                    <a:pt x="1160" y="8814"/>
                  </a:cubicBezTo>
                  <a:cubicBezTo>
                    <a:pt x="1196" y="8779"/>
                    <a:pt x="1232" y="8761"/>
                    <a:pt x="1267" y="8725"/>
                  </a:cubicBezTo>
                  <a:lnTo>
                    <a:pt x="6531" y="3462"/>
                  </a:lnTo>
                  <a:cubicBezTo>
                    <a:pt x="6816" y="3158"/>
                    <a:pt x="6816" y="2694"/>
                    <a:pt x="6531" y="2409"/>
                  </a:cubicBezTo>
                  <a:cubicBezTo>
                    <a:pt x="6388" y="2266"/>
                    <a:pt x="6201" y="2195"/>
                    <a:pt x="6011" y="2195"/>
                  </a:cubicBezTo>
                  <a:cubicBezTo>
                    <a:pt x="5822" y="2195"/>
                    <a:pt x="5630" y="2266"/>
                    <a:pt x="5478" y="2409"/>
                  </a:cubicBezTo>
                  <a:lnTo>
                    <a:pt x="1481" y="6406"/>
                  </a:lnTo>
                  <a:lnTo>
                    <a:pt x="1481" y="749"/>
                  </a:lnTo>
                  <a:cubicBezTo>
                    <a:pt x="1481" y="339"/>
                    <a:pt x="1160" y="0"/>
                    <a:pt x="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6"/>
          <p:cNvGrpSpPr/>
          <p:nvPr/>
        </p:nvGrpSpPr>
        <p:grpSpPr>
          <a:xfrm>
            <a:off x="6507730" y="1357855"/>
            <a:ext cx="897093" cy="1192677"/>
            <a:chOff x="536525" y="1563225"/>
            <a:chExt cx="583475" cy="775725"/>
          </a:xfrm>
        </p:grpSpPr>
        <p:sp>
          <p:nvSpPr>
            <p:cNvPr id="558" name="Google Shape;558;p46"/>
            <p:cNvSpPr/>
            <p:nvPr/>
          </p:nvSpPr>
          <p:spPr>
            <a:xfrm>
              <a:off x="654300" y="2140425"/>
              <a:ext cx="347500" cy="142775"/>
            </a:xfrm>
            <a:custGeom>
              <a:avLst/>
              <a:gdLst/>
              <a:ahLst/>
              <a:cxnLst/>
              <a:rect l="l" t="t" r="r" b="b"/>
              <a:pathLst>
                <a:path w="13900" h="5711" extrusionOk="0">
                  <a:moveTo>
                    <a:pt x="0" y="1"/>
                  </a:moveTo>
                  <a:lnTo>
                    <a:pt x="0" y="5711"/>
                  </a:lnTo>
                  <a:lnTo>
                    <a:pt x="13900" y="5711"/>
                  </a:lnTo>
                  <a:lnTo>
                    <a:pt x="13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536525" y="1563225"/>
              <a:ext cx="583475" cy="577225"/>
            </a:xfrm>
            <a:custGeom>
              <a:avLst/>
              <a:gdLst/>
              <a:ahLst/>
              <a:cxnLst/>
              <a:rect l="l" t="t" r="r" b="b"/>
              <a:pathLst>
                <a:path w="23339" h="23089" extrusionOk="0">
                  <a:moveTo>
                    <a:pt x="1" y="1"/>
                  </a:moveTo>
                  <a:lnTo>
                    <a:pt x="7263" y="21108"/>
                  </a:lnTo>
                  <a:lnTo>
                    <a:pt x="9422" y="21108"/>
                  </a:lnTo>
                  <a:lnTo>
                    <a:pt x="9422" y="23089"/>
                  </a:lnTo>
                  <a:lnTo>
                    <a:pt x="13900" y="23089"/>
                  </a:lnTo>
                  <a:lnTo>
                    <a:pt x="13900" y="21108"/>
                  </a:lnTo>
                  <a:lnTo>
                    <a:pt x="16077" y="21108"/>
                  </a:lnTo>
                  <a:lnTo>
                    <a:pt x="23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586050" y="2283175"/>
              <a:ext cx="484450" cy="55775"/>
            </a:xfrm>
            <a:custGeom>
              <a:avLst/>
              <a:gdLst/>
              <a:ahLst/>
              <a:cxnLst/>
              <a:rect l="l" t="t" r="r" b="b"/>
              <a:pathLst>
                <a:path w="19378" h="2231" extrusionOk="0">
                  <a:moveTo>
                    <a:pt x="1802" y="1"/>
                  </a:moveTo>
                  <a:lnTo>
                    <a:pt x="0" y="2231"/>
                  </a:lnTo>
                  <a:lnTo>
                    <a:pt x="19377" y="2231"/>
                  </a:lnTo>
                  <a:lnTo>
                    <a:pt x="175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46"/>
          <p:cNvGrpSpPr/>
          <p:nvPr/>
        </p:nvGrpSpPr>
        <p:grpSpPr>
          <a:xfrm>
            <a:off x="1556259" y="1382675"/>
            <a:ext cx="1262935" cy="838262"/>
            <a:chOff x="1291275" y="1666725"/>
            <a:chExt cx="760575" cy="504825"/>
          </a:xfrm>
        </p:grpSpPr>
        <p:sp>
          <p:nvSpPr>
            <p:cNvPr id="562" name="Google Shape;562;p46"/>
            <p:cNvSpPr/>
            <p:nvPr/>
          </p:nvSpPr>
          <p:spPr>
            <a:xfrm>
              <a:off x="1291275" y="1767975"/>
              <a:ext cx="760575" cy="403575"/>
            </a:xfrm>
            <a:custGeom>
              <a:avLst/>
              <a:gdLst/>
              <a:ahLst/>
              <a:cxnLst/>
              <a:rect l="l" t="t" r="r" b="b"/>
              <a:pathLst>
                <a:path w="30423" h="16143" extrusionOk="0">
                  <a:moveTo>
                    <a:pt x="215" y="0"/>
                  </a:moveTo>
                  <a:lnTo>
                    <a:pt x="0" y="3266"/>
                  </a:lnTo>
                  <a:cubicBezTo>
                    <a:pt x="161" y="4140"/>
                    <a:pt x="1357" y="4443"/>
                    <a:pt x="1357" y="4443"/>
                  </a:cubicBezTo>
                  <a:lnTo>
                    <a:pt x="9065" y="6870"/>
                  </a:lnTo>
                  <a:cubicBezTo>
                    <a:pt x="13811" y="8101"/>
                    <a:pt x="18004" y="14524"/>
                    <a:pt x="18004" y="14524"/>
                  </a:cubicBezTo>
                  <a:cubicBezTo>
                    <a:pt x="18004" y="14524"/>
                    <a:pt x="19590" y="16143"/>
                    <a:pt x="22162" y="16143"/>
                  </a:cubicBezTo>
                  <a:cubicBezTo>
                    <a:pt x="23410" y="16143"/>
                    <a:pt x="24889" y="15762"/>
                    <a:pt x="26533" y="14631"/>
                  </a:cubicBezTo>
                  <a:cubicBezTo>
                    <a:pt x="30422" y="11955"/>
                    <a:pt x="29958" y="8476"/>
                    <a:pt x="29530" y="7048"/>
                  </a:cubicBezTo>
                  <a:cubicBezTo>
                    <a:pt x="27103" y="3051"/>
                    <a:pt x="21804" y="2677"/>
                    <a:pt x="21804" y="2677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296625" y="1666725"/>
              <a:ext cx="732925" cy="277475"/>
            </a:xfrm>
            <a:custGeom>
              <a:avLst/>
              <a:gdLst/>
              <a:ahLst/>
              <a:cxnLst/>
              <a:rect l="l" t="t" r="r" b="b"/>
              <a:pathLst>
                <a:path w="29317" h="11099" extrusionOk="0">
                  <a:moveTo>
                    <a:pt x="1668" y="0"/>
                  </a:moveTo>
                  <a:cubicBezTo>
                    <a:pt x="385" y="0"/>
                    <a:pt x="90" y="1071"/>
                    <a:pt x="90" y="1071"/>
                  </a:cubicBezTo>
                  <a:lnTo>
                    <a:pt x="1" y="3979"/>
                  </a:lnTo>
                  <a:lnTo>
                    <a:pt x="1" y="4050"/>
                  </a:lnTo>
                  <a:lnTo>
                    <a:pt x="21590" y="6727"/>
                  </a:lnTo>
                  <a:cubicBezTo>
                    <a:pt x="21590" y="6727"/>
                    <a:pt x="26889" y="7101"/>
                    <a:pt x="29316" y="11098"/>
                  </a:cubicBezTo>
                  <a:cubicBezTo>
                    <a:pt x="29209" y="10670"/>
                    <a:pt x="29084" y="10420"/>
                    <a:pt x="29084" y="10420"/>
                  </a:cubicBezTo>
                  <a:cubicBezTo>
                    <a:pt x="26997" y="2784"/>
                    <a:pt x="21911" y="2213"/>
                    <a:pt x="21911" y="2213"/>
                  </a:cubicBezTo>
                  <a:lnTo>
                    <a:pt x="1963" y="18"/>
                  </a:lnTo>
                  <a:cubicBezTo>
                    <a:pt x="1860" y="6"/>
                    <a:pt x="1761" y="0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653025" y="1701075"/>
              <a:ext cx="132075" cy="88325"/>
            </a:xfrm>
            <a:custGeom>
              <a:avLst/>
              <a:gdLst/>
              <a:ahLst/>
              <a:cxnLst/>
              <a:rect l="l" t="t" r="r" b="b"/>
              <a:pathLst>
                <a:path w="5283" h="3533" extrusionOk="0">
                  <a:moveTo>
                    <a:pt x="1" y="0"/>
                  </a:moveTo>
                  <a:lnTo>
                    <a:pt x="251" y="2766"/>
                  </a:lnTo>
                  <a:lnTo>
                    <a:pt x="2838" y="3158"/>
                  </a:lnTo>
                  <a:lnTo>
                    <a:pt x="5282" y="3533"/>
                  </a:lnTo>
                  <a:lnTo>
                    <a:pt x="4711" y="5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1746700" y="1902675"/>
              <a:ext cx="224850" cy="224850"/>
            </a:xfrm>
            <a:custGeom>
              <a:avLst/>
              <a:gdLst/>
              <a:ahLst/>
              <a:cxnLst/>
              <a:rect l="l" t="t" r="r" b="b"/>
              <a:pathLst>
                <a:path w="8994" h="8994" extrusionOk="0">
                  <a:moveTo>
                    <a:pt x="4497" y="1"/>
                  </a:moveTo>
                  <a:cubicBezTo>
                    <a:pt x="2891" y="1"/>
                    <a:pt x="1482" y="839"/>
                    <a:pt x="697" y="2106"/>
                  </a:cubicBezTo>
                  <a:cubicBezTo>
                    <a:pt x="251" y="2802"/>
                    <a:pt x="1" y="3605"/>
                    <a:pt x="1" y="4497"/>
                  </a:cubicBezTo>
                  <a:cubicBezTo>
                    <a:pt x="1" y="6977"/>
                    <a:pt x="2017" y="8994"/>
                    <a:pt x="4497" y="8994"/>
                  </a:cubicBezTo>
                  <a:cubicBezTo>
                    <a:pt x="5835" y="8994"/>
                    <a:pt x="7049" y="8405"/>
                    <a:pt x="7869" y="7459"/>
                  </a:cubicBezTo>
                  <a:cubicBezTo>
                    <a:pt x="8565" y="6674"/>
                    <a:pt x="8994" y="5639"/>
                    <a:pt x="8994" y="4497"/>
                  </a:cubicBezTo>
                  <a:cubicBezTo>
                    <a:pt x="8994" y="1999"/>
                    <a:pt x="6977" y="1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6"/>
          <p:cNvGrpSpPr/>
          <p:nvPr/>
        </p:nvGrpSpPr>
        <p:grpSpPr>
          <a:xfrm rot="2019768" flipH="1">
            <a:off x="2618167" y="2207199"/>
            <a:ext cx="1569562" cy="961555"/>
            <a:chOff x="5239200" y="431275"/>
            <a:chExt cx="2244620" cy="1130400"/>
          </a:xfrm>
        </p:grpSpPr>
        <p:sp>
          <p:nvSpPr>
            <p:cNvPr id="567" name="Google Shape;567;p46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" name="Google Shape;568;p46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569" name="Google Shape;569;p46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46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71" name="Google Shape;571;p46"/>
            <p:cNvCxnSpPr>
              <a:stCxn id="567" idx="6"/>
            </p:cNvCxnSpPr>
            <p:nvPr/>
          </p:nvCxnSpPr>
          <p:spPr>
            <a:xfrm rot="-9077887" flipH="1">
              <a:off x="5844472" y="677172"/>
              <a:ext cx="1320556" cy="638607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2" name="Google Shape;572;p46"/>
          <p:cNvGrpSpPr/>
          <p:nvPr/>
        </p:nvGrpSpPr>
        <p:grpSpPr>
          <a:xfrm rot="-2359440" flipH="1">
            <a:off x="5036740" y="2056145"/>
            <a:ext cx="1569486" cy="1092735"/>
            <a:chOff x="5239200" y="354175"/>
            <a:chExt cx="2244620" cy="1284600"/>
          </a:xfrm>
        </p:grpSpPr>
        <p:sp>
          <p:nvSpPr>
            <p:cNvPr id="573" name="Google Shape;573;p46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46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575" name="Google Shape;575;p46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46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77" name="Google Shape;577;p46"/>
            <p:cNvCxnSpPr>
              <a:stCxn id="573" idx="6"/>
            </p:cNvCxnSpPr>
            <p:nvPr/>
          </p:nvCxnSpPr>
          <p:spPr>
            <a:xfrm rot="-2037288">
              <a:off x="5991536" y="494358"/>
              <a:ext cx="1026428" cy="100423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578" name="Google Shape;578;p46"/>
          <p:cNvSpPr txBox="1"/>
          <p:nvPr/>
        </p:nvSpPr>
        <p:spPr>
          <a:xfrm>
            <a:off x="2866700" y="527800"/>
            <a:ext cx="298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Workflow</a:t>
            </a:r>
            <a:endParaRPr sz="34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our data into training, testing data.</a:t>
            </a:r>
            <a:endParaRPr/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Average box score stats, games played, win, mvp label</a:t>
            </a:r>
            <a:endParaRPr sz="1300"/>
          </a:p>
        </p:txBody>
      </p:sp>
      <p:sp>
        <p:nvSpPr>
          <p:cNvPr id="586" name="Google Shape;586;p47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Stats</a:t>
            </a:r>
            <a:endParaRPr/>
          </a:p>
        </p:txBody>
      </p:sp>
      <p:sp>
        <p:nvSpPr>
          <p:cNvPr id="587" name="Google Shape;587;p47"/>
          <p:cNvSpPr txBox="1">
            <a:spLocks noGrp="1"/>
          </p:cNvSpPr>
          <p:nvPr>
            <p:ph type="title" idx="3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47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Train, test, split</a:t>
            </a:r>
            <a:endParaRPr/>
          </a:p>
        </p:txBody>
      </p:sp>
      <p:sp>
        <p:nvSpPr>
          <p:cNvPr id="589" name="Google Shape;589;p47"/>
          <p:cNvSpPr txBox="1">
            <a:spLocks noGrp="1"/>
          </p:cNvSpPr>
          <p:nvPr>
            <p:ph type="title" idx="6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our features and target label</a:t>
            </a:r>
            <a:endParaRPr/>
          </a:p>
        </p:txBody>
      </p:sp>
      <p:sp>
        <p:nvSpPr>
          <p:cNvPr id="591" name="Google Shape;591;p47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Separate</a:t>
            </a:r>
            <a:endParaRPr/>
          </a:p>
        </p:txBody>
      </p:sp>
      <p:sp>
        <p:nvSpPr>
          <p:cNvPr id="592" name="Google Shape;592;p47"/>
          <p:cNvSpPr txBox="1">
            <a:spLocks noGrp="1"/>
          </p:cNvSpPr>
          <p:nvPr>
            <p:ph type="title" idx="9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data with sklearn.</a:t>
            </a:r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Scale</a:t>
            </a:r>
            <a:endParaRPr/>
          </a:p>
        </p:txBody>
      </p:sp>
      <p:sp>
        <p:nvSpPr>
          <p:cNvPr id="595" name="Google Shape;595;p47"/>
          <p:cNvSpPr txBox="1">
            <a:spLocks noGrp="1"/>
          </p:cNvSpPr>
          <p:nvPr>
            <p:ph type="title" idx="15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6" name="Google Shape;596;p47"/>
          <p:cNvGrpSpPr/>
          <p:nvPr/>
        </p:nvGrpSpPr>
        <p:grpSpPr>
          <a:xfrm>
            <a:off x="7660352" y="1008657"/>
            <a:ext cx="463990" cy="463990"/>
            <a:chOff x="3365800" y="1183425"/>
            <a:chExt cx="261300" cy="261300"/>
          </a:xfrm>
        </p:grpSpPr>
        <p:cxnSp>
          <p:nvCxnSpPr>
            <p:cNvPr id="597" name="Google Shape;597;p47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9" name="Google Shape;599;p47"/>
          <p:cNvSpPr/>
          <p:nvPr/>
        </p:nvSpPr>
        <p:spPr>
          <a:xfrm rot="-5400000">
            <a:off x="988275" y="981602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47"/>
          <p:cNvGrpSpPr/>
          <p:nvPr/>
        </p:nvGrpSpPr>
        <p:grpSpPr>
          <a:xfrm>
            <a:off x="1015327" y="2678107"/>
            <a:ext cx="463990" cy="463990"/>
            <a:chOff x="3365800" y="1183425"/>
            <a:chExt cx="261300" cy="261300"/>
          </a:xfrm>
        </p:grpSpPr>
        <p:cxnSp>
          <p:nvCxnSpPr>
            <p:cNvPr id="601" name="Google Shape;601;p47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3" name="Google Shape;603;p47"/>
          <p:cNvSpPr/>
          <p:nvPr/>
        </p:nvSpPr>
        <p:spPr>
          <a:xfrm rot="-5400000">
            <a:off x="7633300" y="2647327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>
            <a:spLocks noGrp="1"/>
          </p:cNvSpPr>
          <p:nvPr>
            <p:ph type="title"/>
          </p:nvPr>
        </p:nvSpPr>
        <p:spPr>
          <a:xfrm>
            <a:off x="3296400" y="0"/>
            <a:ext cx="25098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</a:t>
            </a:r>
            <a:endParaRPr/>
          </a:p>
        </p:txBody>
      </p:sp>
      <p:pic>
        <p:nvPicPr>
          <p:cNvPr id="609" name="Google Shape;6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00" y="1252275"/>
            <a:ext cx="3921125" cy="28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8"/>
          <p:cNvSpPr/>
          <p:nvPr/>
        </p:nvSpPr>
        <p:spPr>
          <a:xfrm>
            <a:off x="5487675" y="926225"/>
            <a:ext cx="2385300" cy="1888800"/>
          </a:xfrm>
          <a:prstGeom prst="wedgeEllipseCallout">
            <a:avLst>
              <a:gd name="adj1" fmla="val -84278"/>
              <a:gd name="adj2" fmla="val 37942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8"/>
          <p:cNvSpPr txBox="1"/>
          <p:nvPr/>
        </p:nvSpPr>
        <p:spPr>
          <a:xfrm>
            <a:off x="5914500" y="1378775"/>
            <a:ext cx="159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Hi, my name is Class Imbalance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49"/>
          <p:cNvCxnSpPr/>
          <p:nvPr/>
        </p:nvCxnSpPr>
        <p:spPr>
          <a:xfrm>
            <a:off x="3281575" y="1112200"/>
            <a:ext cx="0" cy="349170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49"/>
          <p:cNvCxnSpPr/>
          <p:nvPr/>
        </p:nvCxnSpPr>
        <p:spPr>
          <a:xfrm>
            <a:off x="5856175" y="1112200"/>
            <a:ext cx="0" cy="349170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18" name="Google Shape;618;p49"/>
          <p:cNvSpPr/>
          <p:nvPr/>
        </p:nvSpPr>
        <p:spPr>
          <a:xfrm>
            <a:off x="1565900" y="1822500"/>
            <a:ext cx="850500" cy="85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Class Imbalance</a:t>
            </a:r>
            <a:endParaRPr/>
          </a:p>
        </p:txBody>
      </p:sp>
      <p:sp>
        <p:nvSpPr>
          <p:cNvPr id="620" name="Google Shape;620;p49"/>
          <p:cNvSpPr txBox="1">
            <a:spLocks noGrp="1"/>
          </p:cNvSpPr>
          <p:nvPr>
            <p:ph type="subTitle" idx="1"/>
          </p:nvPr>
        </p:nvSpPr>
        <p:spPr>
          <a:xfrm>
            <a:off x="919850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9"/>
          <p:cNvSpPr txBox="1">
            <a:spLocks noGrp="1"/>
          </p:cNvSpPr>
          <p:nvPr>
            <p:ph type="subTitle" idx="2"/>
          </p:nvPr>
        </p:nvSpPr>
        <p:spPr>
          <a:xfrm>
            <a:off x="919850" y="2775900"/>
            <a:ext cx="21426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Oversample</a:t>
            </a:r>
            <a:endParaRPr/>
          </a:p>
        </p:txBody>
      </p:sp>
      <p:sp>
        <p:nvSpPr>
          <p:cNvPr id="622" name="Google Shape;622;p49"/>
          <p:cNvSpPr txBox="1">
            <a:spLocks noGrp="1"/>
          </p:cNvSpPr>
          <p:nvPr>
            <p:ph type="subTitle" idx="4"/>
          </p:nvPr>
        </p:nvSpPr>
        <p:spPr>
          <a:xfrm>
            <a:off x="3500697" y="29711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SMOTE</a:t>
            </a:r>
            <a:endParaRPr/>
          </a:p>
        </p:txBody>
      </p:sp>
      <p:sp>
        <p:nvSpPr>
          <p:cNvPr id="623" name="Google Shape;623;p49"/>
          <p:cNvSpPr txBox="1">
            <a:spLocks noGrp="1"/>
          </p:cNvSpPr>
          <p:nvPr>
            <p:ph type="subTitle" idx="5"/>
          </p:nvPr>
        </p:nvSpPr>
        <p:spPr>
          <a:xfrm>
            <a:off x="6069048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9"/>
          <p:cNvSpPr txBox="1">
            <a:spLocks noGrp="1"/>
          </p:cNvSpPr>
          <p:nvPr>
            <p:ph type="subTitle" idx="3"/>
          </p:nvPr>
        </p:nvSpPr>
        <p:spPr>
          <a:xfrm>
            <a:off x="3500699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9"/>
          <p:cNvSpPr txBox="1">
            <a:spLocks noGrp="1"/>
          </p:cNvSpPr>
          <p:nvPr>
            <p:ph type="subTitle" idx="6"/>
          </p:nvPr>
        </p:nvSpPr>
        <p:spPr>
          <a:xfrm>
            <a:off x="6069043" y="29711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SMOTEEN</a:t>
            </a:r>
            <a:endParaRPr/>
          </a:p>
        </p:txBody>
      </p:sp>
      <p:grpSp>
        <p:nvGrpSpPr>
          <p:cNvPr id="626" name="Google Shape;626;p49"/>
          <p:cNvGrpSpPr/>
          <p:nvPr/>
        </p:nvGrpSpPr>
        <p:grpSpPr>
          <a:xfrm>
            <a:off x="1837043" y="1998124"/>
            <a:ext cx="308202" cy="499515"/>
            <a:chOff x="1576750" y="2632900"/>
            <a:chExt cx="224850" cy="364450"/>
          </a:xfrm>
        </p:grpSpPr>
        <p:sp>
          <p:nvSpPr>
            <p:cNvPr id="627" name="Google Shape;627;p49"/>
            <p:cNvSpPr/>
            <p:nvPr/>
          </p:nvSpPr>
          <p:spPr>
            <a:xfrm>
              <a:off x="1650800" y="2774300"/>
              <a:ext cx="75850" cy="62475"/>
            </a:xfrm>
            <a:custGeom>
              <a:avLst/>
              <a:gdLst/>
              <a:ahLst/>
              <a:cxnLst/>
              <a:rect l="l" t="t" r="r" b="b"/>
              <a:pathLst>
                <a:path w="3034" h="2499" extrusionOk="0">
                  <a:moveTo>
                    <a:pt x="304" y="0"/>
                  </a:moveTo>
                  <a:cubicBezTo>
                    <a:pt x="126" y="0"/>
                    <a:pt x="1" y="161"/>
                    <a:pt x="36" y="322"/>
                  </a:cubicBezTo>
                  <a:lnTo>
                    <a:pt x="536" y="2320"/>
                  </a:lnTo>
                  <a:cubicBezTo>
                    <a:pt x="572" y="2427"/>
                    <a:pt x="661" y="2498"/>
                    <a:pt x="768" y="2498"/>
                  </a:cubicBezTo>
                  <a:lnTo>
                    <a:pt x="2249" y="2498"/>
                  </a:lnTo>
                  <a:cubicBezTo>
                    <a:pt x="2356" y="2498"/>
                    <a:pt x="2463" y="2427"/>
                    <a:pt x="2481" y="2320"/>
                  </a:cubicBezTo>
                  <a:lnTo>
                    <a:pt x="2980" y="322"/>
                  </a:lnTo>
                  <a:cubicBezTo>
                    <a:pt x="3034" y="161"/>
                    <a:pt x="2909" y="0"/>
                    <a:pt x="2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1614225" y="2854150"/>
              <a:ext cx="149025" cy="143200"/>
            </a:xfrm>
            <a:custGeom>
              <a:avLst/>
              <a:gdLst/>
              <a:ahLst/>
              <a:cxnLst/>
              <a:rect l="l" t="t" r="r" b="b"/>
              <a:pathLst>
                <a:path w="5961" h="5728" extrusionOk="0">
                  <a:moveTo>
                    <a:pt x="2659" y="0"/>
                  </a:moveTo>
                  <a:cubicBezTo>
                    <a:pt x="2570" y="0"/>
                    <a:pt x="2481" y="72"/>
                    <a:pt x="2481" y="179"/>
                  </a:cubicBezTo>
                  <a:lnTo>
                    <a:pt x="2481" y="4746"/>
                  </a:lnTo>
                  <a:lnTo>
                    <a:pt x="554" y="4746"/>
                  </a:lnTo>
                  <a:cubicBezTo>
                    <a:pt x="322" y="4746"/>
                    <a:pt x="125" y="4907"/>
                    <a:pt x="72" y="5121"/>
                  </a:cubicBezTo>
                  <a:cubicBezTo>
                    <a:pt x="1" y="5442"/>
                    <a:pt x="233" y="5728"/>
                    <a:pt x="536" y="5728"/>
                  </a:cubicBezTo>
                  <a:lnTo>
                    <a:pt x="5407" y="5728"/>
                  </a:lnTo>
                  <a:cubicBezTo>
                    <a:pt x="5710" y="5728"/>
                    <a:pt x="5960" y="5442"/>
                    <a:pt x="5889" y="5121"/>
                  </a:cubicBezTo>
                  <a:cubicBezTo>
                    <a:pt x="5835" y="4907"/>
                    <a:pt x="5621" y="4746"/>
                    <a:pt x="5389" y="4746"/>
                  </a:cubicBezTo>
                  <a:lnTo>
                    <a:pt x="3462" y="4746"/>
                  </a:lnTo>
                  <a:lnTo>
                    <a:pt x="3462" y="179"/>
                  </a:lnTo>
                  <a:cubicBezTo>
                    <a:pt x="3462" y="72"/>
                    <a:pt x="3391" y="0"/>
                    <a:pt x="3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1576750" y="2632900"/>
              <a:ext cx="224850" cy="167300"/>
            </a:xfrm>
            <a:custGeom>
              <a:avLst/>
              <a:gdLst/>
              <a:ahLst/>
              <a:cxnLst/>
              <a:rect l="l" t="t" r="r" b="b"/>
              <a:pathLst>
                <a:path w="8994" h="6692" extrusionOk="0">
                  <a:moveTo>
                    <a:pt x="483" y="0"/>
                  </a:moveTo>
                  <a:cubicBezTo>
                    <a:pt x="215" y="0"/>
                    <a:pt x="1" y="232"/>
                    <a:pt x="1" y="500"/>
                  </a:cubicBezTo>
                  <a:lnTo>
                    <a:pt x="1" y="6192"/>
                  </a:lnTo>
                  <a:cubicBezTo>
                    <a:pt x="1" y="6459"/>
                    <a:pt x="215" y="6691"/>
                    <a:pt x="483" y="6691"/>
                  </a:cubicBezTo>
                  <a:lnTo>
                    <a:pt x="2427" y="6691"/>
                  </a:lnTo>
                  <a:lnTo>
                    <a:pt x="2160" y="5656"/>
                  </a:lnTo>
                  <a:lnTo>
                    <a:pt x="2088" y="5656"/>
                  </a:lnTo>
                  <a:cubicBezTo>
                    <a:pt x="1928" y="5656"/>
                    <a:pt x="1767" y="5549"/>
                    <a:pt x="1749" y="5389"/>
                  </a:cubicBezTo>
                  <a:cubicBezTo>
                    <a:pt x="1696" y="5157"/>
                    <a:pt x="1856" y="4960"/>
                    <a:pt x="2071" y="4960"/>
                  </a:cubicBezTo>
                  <a:lnTo>
                    <a:pt x="2552" y="4960"/>
                  </a:lnTo>
                  <a:lnTo>
                    <a:pt x="2552" y="2909"/>
                  </a:lnTo>
                  <a:cubicBezTo>
                    <a:pt x="2552" y="2712"/>
                    <a:pt x="2713" y="2570"/>
                    <a:pt x="2891" y="2570"/>
                  </a:cubicBezTo>
                  <a:lnTo>
                    <a:pt x="6103" y="2570"/>
                  </a:lnTo>
                  <a:cubicBezTo>
                    <a:pt x="6281" y="2570"/>
                    <a:pt x="6442" y="2712"/>
                    <a:pt x="6442" y="2909"/>
                  </a:cubicBezTo>
                  <a:lnTo>
                    <a:pt x="6442" y="4925"/>
                  </a:lnTo>
                  <a:lnTo>
                    <a:pt x="6888" y="4925"/>
                  </a:lnTo>
                  <a:cubicBezTo>
                    <a:pt x="7049" y="4925"/>
                    <a:pt x="7209" y="5032"/>
                    <a:pt x="7245" y="5175"/>
                  </a:cubicBezTo>
                  <a:cubicBezTo>
                    <a:pt x="7281" y="5407"/>
                    <a:pt x="7120" y="5603"/>
                    <a:pt x="6906" y="5603"/>
                  </a:cubicBezTo>
                  <a:lnTo>
                    <a:pt x="6745" y="5603"/>
                  </a:lnTo>
                  <a:lnTo>
                    <a:pt x="6478" y="6691"/>
                  </a:lnTo>
                  <a:lnTo>
                    <a:pt x="8512" y="6691"/>
                  </a:lnTo>
                  <a:cubicBezTo>
                    <a:pt x="8779" y="6691"/>
                    <a:pt x="8993" y="6459"/>
                    <a:pt x="8993" y="6192"/>
                  </a:cubicBezTo>
                  <a:lnTo>
                    <a:pt x="8993" y="500"/>
                  </a:lnTo>
                  <a:cubicBezTo>
                    <a:pt x="8993" y="232"/>
                    <a:pt x="8779" y="0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1657950" y="2714075"/>
              <a:ext cx="62475" cy="42850"/>
            </a:xfrm>
            <a:custGeom>
              <a:avLst/>
              <a:gdLst/>
              <a:ahLst/>
              <a:cxnLst/>
              <a:rect l="l" t="t" r="r" b="b"/>
              <a:pathLst>
                <a:path w="2499" h="1714" extrusionOk="0">
                  <a:moveTo>
                    <a:pt x="339" y="1"/>
                  </a:moveTo>
                  <a:cubicBezTo>
                    <a:pt x="143" y="1"/>
                    <a:pt x="0" y="161"/>
                    <a:pt x="0" y="340"/>
                  </a:cubicBezTo>
                  <a:lnTo>
                    <a:pt x="0" y="1374"/>
                  </a:lnTo>
                  <a:cubicBezTo>
                    <a:pt x="0" y="1571"/>
                    <a:pt x="143" y="1713"/>
                    <a:pt x="339" y="1713"/>
                  </a:cubicBezTo>
                  <a:lnTo>
                    <a:pt x="2159" y="1713"/>
                  </a:lnTo>
                  <a:cubicBezTo>
                    <a:pt x="2355" y="1713"/>
                    <a:pt x="2498" y="1571"/>
                    <a:pt x="2498" y="1374"/>
                  </a:cubicBezTo>
                  <a:lnTo>
                    <a:pt x="2498" y="340"/>
                  </a:lnTo>
                  <a:cubicBezTo>
                    <a:pt x="2498" y="161"/>
                    <a:pt x="2355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49"/>
          <p:cNvSpPr/>
          <p:nvPr/>
        </p:nvSpPr>
        <p:spPr>
          <a:xfrm>
            <a:off x="4146750" y="1822500"/>
            <a:ext cx="850500" cy="85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9"/>
          <p:cNvSpPr/>
          <p:nvPr/>
        </p:nvSpPr>
        <p:spPr>
          <a:xfrm>
            <a:off x="6715100" y="1822513"/>
            <a:ext cx="850500" cy="85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9"/>
          <p:cNvGrpSpPr/>
          <p:nvPr/>
        </p:nvGrpSpPr>
        <p:grpSpPr>
          <a:xfrm>
            <a:off x="4361465" y="2044182"/>
            <a:ext cx="408585" cy="407127"/>
            <a:chOff x="2666500" y="2633775"/>
            <a:chExt cx="364450" cy="363150"/>
          </a:xfrm>
        </p:grpSpPr>
        <p:sp>
          <p:nvSpPr>
            <p:cNvPr id="634" name="Google Shape;634;p49"/>
            <p:cNvSpPr/>
            <p:nvPr/>
          </p:nvSpPr>
          <p:spPr>
            <a:xfrm>
              <a:off x="2666500" y="2633775"/>
              <a:ext cx="106625" cy="318975"/>
            </a:xfrm>
            <a:custGeom>
              <a:avLst/>
              <a:gdLst/>
              <a:ahLst/>
              <a:cxnLst/>
              <a:rect l="l" t="t" r="r" b="b"/>
              <a:pathLst>
                <a:path w="4265" h="12759" extrusionOk="0">
                  <a:moveTo>
                    <a:pt x="3069" y="982"/>
                  </a:moveTo>
                  <a:cubicBezTo>
                    <a:pt x="3248" y="982"/>
                    <a:pt x="3408" y="1089"/>
                    <a:pt x="3444" y="1250"/>
                  </a:cubicBezTo>
                  <a:cubicBezTo>
                    <a:pt x="3533" y="1518"/>
                    <a:pt x="3337" y="1767"/>
                    <a:pt x="3069" y="1767"/>
                  </a:cubicBezTo>
                  <a:lnTo>
                    <a:pt x="1232" y="1767"/>
                  </a:lnTo>
                  <a:cubicBezTo>
                    <a:pt x="1053" y="1767"/>
                    <a:pt x="910" y="1660"/>
                    <a:pt x="857" y="1500"/>
                  </a:cubicBezTo>
                  <a:cubicBezTo>
                    <a:pt x="768" y="1232"/>
                    <a:pt x="964" y="982"/>
                    <a:pt x="1232" y="982"/>
                  </a:cubicBezTo>
                  <a:close/>
                  <a:moveTo>
                    <a:pt x="964" y="5372"/>
                  </a:moveTo>
                  <a:cubicBezTo>
                    <a:pt x="1107" y="5372"/>
                    <a:pt x="1249" y="5425"/>
                    <a:pt x="1356" y="5532"/>
                  </a:cubicBezTo>
                  <a:cubicBezTo>
                    <a:pt x="1446" y="5639"/>
                    <a:pt x="1517" y="5782"/>
                    <a:pt x="1517" y="5925"/>
                  </a:cubicBezTo>
                  <a:cubicBezTo>
                    <a:pt x="1517" y="6067"/>
                    <a:pt x="1446" y="6210"/>
                    <a:pt x="1356" y="6317"/>
                  </a:cubicBezTo>
                  <a:cubicBezTo>
                    <a:pt x="1249" y="6406"/>
                    <a:pt x="1107" y="6478"/>
                    <a:pt x="964" y="6478"/>
                  </a:cubicBezTo>
                  <a:cubicBezTo>
                    <a:pt x="821" y="6478"/>
                    <a:pt x="678" y="6406"/>
                    <a:pt x="571" y="6317"/>
                  </a:cubicBezTo>
                  <a:cubicBezTo>
                    <a:pt x="464" y="6210"/>
                    <a:pt x="411" y="6067"/>
                    <a:pt x="411" y="5925"/>
                  </a:cubicBezTo>
                  <a:cubicBezTo>
                    <a:pt x="411" y="5782"/>
                    <a:pt x="464" y="5639"/>
                    <a:pt x="571" y="5532"/>
                  </a:cubicBezTo>
                  <a:cubicBezTo>
                    <a:pt x="678" y="5425"/>
                    <a:pt x="821" y="5372"/>
                    <a:pt x="964" y="5372"/>
                  </a:cubicBezTo>
                  <a:close/>
                  <a:moveTo>
                    <a:pt x="3069" y="9136"/>
                  </a:moveTo>
                  <a:cubicBezTo>
                    <a:pt x="3248" y="9136"/>
                    <a:pt x="3408" y="9243"/>
                    <a:pt x="3444" y="9404"/>
                  </a:cubicBezTo>
                  <a:cubicBezTo>
                    <a:pt x="3533" y="9672"/>
                    <a:pt x="3337" y="9921"/>
                    <a:pt x="3069" y="9921"/>
                  </a:cubicBezTo>
                  <a:lnTo>
                    <a:pt x="1232" y="9921"/>
                  </a:lnTo>
                  <a:cubicBezTo>
                    <a:pt x="1053" y="9921"/>
                    <a:pt x="910" y="9814"/>
                    <a:pt x="857" y="9654"/>
                  </a:cubicBezTo>
                  <a:cubicBezTo>
                    <a:pt x="768" y="9386"/>
                    <a:pt x="964" y="9136"/>
                    <a:pt x="1232" y="9136"/>
                  </a:cubicBezTo>
                  <a:close/>
                  <a:moveTo>
                    <a:pt x="3069" y="10956"/>
                  </a:moveTo>
                  <a:cubicBezTo>
                    <a:pt x="3248" y="10956"/>
                    <a:pt x="3408" y="11063"/>
                    <a:pt x="3444" y="11224"/>
                  </a:cubicBezTo>
                  <a:cubicBezTo>
                    <a:pt x="3533" y="11492"/>
                    <a:pt x="3337" y="11741"/>
                    <a:pt x="3069" y="11741"/>
                  </a:cubicBezTo>
                  <a:lnTo>
                    <a:pt x="1232" y="11741"/>
                  </a:lnTo>
                  <a:cubicBezTo>
                    <a:pt x="1053" y="11741"/>
                    <a:pt x="910" y="11634"/>
                    <a:pt x="857" y="11474"/>
                  </a:cubicBezTo>
                  <a:cubicBezTo>
                    <a:pt x="768" y="11206"/>
                    <a:pt x="964" y="10956"/>
                    <a:pt x="1232" y="10956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12455"/>
                  </a:lnTo>
                  <a:cubicBezTo>
                    <a:pt x="0" y="12616"/>
                    <a:pt x="143" y="12758"/>
                    <a:pt x="322" y="12758"/>
                  </a:cubicBezTo>
                  <a:lnTo>
                    <a:pt x="3944" y="12758"/>
                  </a:lnTo>
                  <a:cubicBezTo>
                    <a:pt x="4122" y="12758"/>
                    <a:pt x="4265" y="12616"/>
                    <a:pt x="4265" y="12455"/>
                  </a:cubicBezTo>
                  <a:lnTo>
                    <a:pt x="4265" y="322"/>
                  </a:lnTo>
                  <a:cubicBezTo>
                    <a:pt x="4265" y="144"/>
                    <a:pt x="4122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2794075" y="2633775"/>
              <a:ext cx="109300" cy="318975"/>
            </a:xfrm>
            <a:custGeom>
              <a:avLst/>
              <a:gdLst/>
              <a:ahLst/>
              <a:cxnLst/>
              <a:rect l="l" t="t" r="r" b="b"/>
              <a:pathLst>
                <a:path w="4372" h="12759" extrusionOk="0">
                  <a:moveTo>
                    <a:pt x="3123" y="982"/>
                  </a:moveTo>
                  <a:cubicBezTo>
                    <a:pt x="3301" y="982"/>
                    <a:pt x="3444" y="1089"/>
                    <a:pt x="3498" y="1250"/>
                  </a:cubicBezTo>
                  <a:cubicBezTo>
                    <a:pt x="3587" y="1518"/>
                    <a:pt x="3390" y="1767"/>
                    <a:pt x="3123" y="1767"/>
                  </a:cubicBezTo>
                  <a:lnTo>
                    <a:pt x="1285" y="1767"/>
                  </a:lnTo>
                  <a:cubicBezTo>
                    <a:pt x="1107" y="1767"/>
                    <a:pt x="946" y="1660"/>
                    <a:pt x="910" y="1500"/>
                  </a:cubicBezTo>
                  <a:cubicBezTo>
                    <a:pt x="821" y="1232"/>
                    <a:pt x="1017" y="982"/>
                    <a:pt x="1267" y="982"/>
                  </a:cubicBezTo>
                  <a:close/>
                  <a:moveTo>
                    <a:pt x="1303" y="5372"/>
                  </a:moveTo>
                  <a:cubicBezTo>
                    <a:pt x="1446" y="5372"/>
                    <a:pt x="1588" y="5425"/>
                    <a:pt x="1678" y="5532"/>
                  </a:cubicBezTo>
                  <a:cubicBezTo>
                    <a:pt x="1785" y="5639"/>
                    <a:pt x="1838" y="5782"/>
                    <a:pt x="1838" y="5925"/>
                  </a:cubicBezTo>
                  <a:cubicBezTo>
                    <a:pt x="1838" y="6067"/>
                    <a:pt x="1785" y="6210"/>
                    <a:pt x="1678" y="6317"/>
                  </a:cubicBezTo>
                  <a:cubicBezTo>
                    <a:pt x="1588" y="6406"/>
                    <a:pt x="1446" y="6478"/>
                    <a:pt x="1303" y="6478"/>
                  </a:cubicBezTo>
                  <a:cubicBezTo>
                    <a:pt x="1142" y="6478"/>
                    <a:pt x="1017" y="6406"/>
                    <a:pt x="910" y="6317"/>
                  </a:cubicBezTo>
                  <a:cubicBezTo>
                    <a:pt x="803" y="6210"/>
                    <a:pt x="750" y="6067"/>
                    <a:pt x="750" y="5925"/>
                  </a:cubicBezTo>
                  <a:cubicBezTo>
                    <a:pt x="750" y="5782"/>
                    <a:pt x="803" y="5639"/>
                    <a:pt x="910" y="5532"/>
                  </a:cubicBezTo>
                  <a:cubicBezTo>
                    <a:pt x="1017" y="5425"/>
                    <a:pt x="1142" y="5372"/>
                    <a:pt x="1303" y="5372"/>
                  </a:cubicBezTo>
                  <a:close/>
                  <a:moveTo>
                    <a:pt x="3123" y="9136"/>
                  </a:moveTo>
                  <a:cubicBezTo>
                    <a:pt x="3301" y="9136"/>
                    <a:pt x="3444" y="9243"/>
                    <a:pt x="3498" y="9404"/>
                  </a:cubicBezTo>
                  <a:cubicBezTo>
                    <a:pt x="3587" y="9672"/>
                    <a:pt x="3390" y="9921"/>
                    <a:pt x="3123" y="9921"/>
                  </a:cubicBezTo>
                  <a:lnTo>
                    <a:pt x="1285" y="9921"/>
                  </a:lnTo>
                  <a:cubicBezTo>
                    <a:pt x="1107" y="9921"/>
                    <a:pt x="946" y="9814"/>
                    <a:pt x="910" y="9654"/>
                  </a:cubicBezTo>
                  <a:cubicBezTo>
                    <a:pt x="821" y="9386"/>
                    <a:pt x="1017" y="9136"/>
                    <a:pt x="1267" y="9136"/>
                  </a:cubicBezTo>
                  <a:close/>
                  <a:moveTo>
                    <a:pt x="3123" y="10956"/>
                  </a:moveTo>
                  <a:cubicBezTo>
                    <a:pt x="3301" y="10956"/>
                    <a:pt x="3444" y="11063"/>
                    <a:pt x="3498" y="11224"/>
                  </a:cubicBezTo>
                  <a:cubicBezTo>
                    <a:pt x="3587" y="11492"/>
                    <a:pt x="3390" y="11741"/>
                    <a:pt x="3123" y="11741"/>
                  </a:cubicBezTo>
                  <a:lnTo>
                    <a:pt x="1285" y="11741"/>
                  </a:lnTo>
                  <a:cubicBezTo>
                    <a:pt x="1107" y="11741"/>
                    <a:pt x="946" y="11634"/>
                    <a:pt x="910" y="11474"/>
                  </a:cubicBezTo>
                  <a:cubicBezTo>
                    <a:pt x="821" y="11206"/>
                    <a:pt x="1017" y="10956"/>
                    <a:pt x="1267" y="10956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12455"/>
                  </a:lnTo>
                  <a:cubicBezTo>
                    <a:pt x="0" y="12616"/>
                    <a:pt x="143" y="12758"/>
                    <a:pt x="322" y="12758"/>
                  </a:cubicBezTo>
                  <a:lnTo>
                    <a:pt x="4051" y="12758"/>
                  </a:lnTo>
                  <a:cubicBezTo>
                    <a:pt x="4229" y="12758"/>
                    <a:pt x="4372" y="12616"/>
                    <a:pt x="4372" y="12455"/>
                  </a:cubicBezTo>
                  <a:lnTo>
                    <a:pt x="4372" y="322"/>
                  </a:lnTo>
                  <a:cubicBezTo>
                    <a:pt x="4372" y="144"/>
                    <a:pt x="4229" y="1"/>
                    <a:pt x="4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2924325" y="2633775"/>
              <a:ext cx="106625" cy="318975"/>
            </a:xfrm>
            <a:custGeom>
              <a:avLst/>
              <a:gdLst/>
              <a:ahLst/>
              <a:cxnLst/>
              <a:rect l="l" t="t" r="r" b="b"/>
              <a:pathLst>
                <a:path w="4265" h="12759" extrusionOk="0">
                  <a:moveTo>
                    <a:pt x="3069" y="982"/>
                  </a:moveTo>
                  <a:cubicBezTo>
                    <a:pt x="3230" y="982"/>
                    <a:pt x="3391" y="1089"/>
                    <a:pt x="3444" y="1250"/>
                  </a:cubicBezTo>
                  <a:cubicBezTo>
                    <a:pt x="3533" y="1518"/>
                    <a:pt x="3319" y="1767"/>
                    <a:pt x="3069" y="1767"/>
                  </a:cubicBezTo>
                  <a:lnTo>
                    <a:pt x="1214" y="1767"/>
                  </a:lnTo>
                  <a:cubicBezTo>
                    <a:pt x="1053" y="1767"/>
                    <a:pt x="893" y="1660"/>
                    <a:pt x="839" y="1500"/>
                  </a:cubicBezTo>
                  <a:cubicBezTo>
                    <a:pt x="768" y="1232"/>
                    <a:pt x="964" y="982"/>
                    <a:pt x="1214" y="982"/>
                  </a:cubicBezTo>
                  <a:close/>
                  <a:moveTo>
                    <a:pt x="1160" y="5372"/>
                  </a:moveTo>
                  <a:cubicBezTo>
                    <a:pt x="1303" y="5372"/>
                    <a:pt x="1446" y="5425"/>
                    <a:pt x="1553" y="5532"/>
                  </a:cubicBezTo>
                  <a:cubicBezTo>
                    <a:pt x="1660" y="5639"/>
                    <a:pt x="1713" y="5782"/>
                    <a:pt x="1713" y="5925"/>
                  </a:cubicBezTo>
                  <a:cubicBezTo>
                    <a:pt x="1713" y="6067"/>
                    <a:pt x="1660" y="6210"/>
                    <a:pt x="1553" y="6317"/>
                  </a:cubicBezTo>
                  <a:cubicBezTo>
                    <a:pt x="1446" y="6406"/>
                    <a:pt x="1303" y="6478"/>
                    <a:pt x="1160" y="6478"/>
                  </a:cubicBezTo>
                  <a:cubicBezTo>
                    <a:pt x="1017" y="6478"/>
                    <a:pt x="875" y="6406"/>
                    <a:pt x="768" y="6317"/>
                  </a:cubicBezTo>
                  <a:cubicBezTo>
                    <a:pt x="678" y="6210"/>
                    <a:pt x="607" y="6067"/>
                    <a:pt x="607" y="5925"/>
                  </a:cubicBezTo>
                  <a:cubicBezTo>
                    <a:pt x="607" y="5782"/>
                    <a:pt x="678" y="5639"/>
                    <a:pt x="768" y="5532"/>
                  </a:cubicBezTo>
                  <a:cubicBezTo>
                    <a:pt x="875" y="5425"/>
                    <a:pt x="1017" y="5372"/>
                    <a:pt x="1160" y="5372"/>
                  </a:cubicBezTo>
                  <a:close/>
                  <a:moveTo>
                    <a:pt x="3069" y="9136"/>
                  </a:moveTo>
                  <a:cubicBezTo>
                    <a:pt x="3230" y="9136"/>
                    <a:pt x="3391" y="9243"/>
                    <a:pt x="3444" y="9404"/>
                  </a:cubicBezTo>
                  <a:cubicBezTo>
                    <a:pt x="3533" y="9672"/>
                    <a:pt x="3319" y="9921"/>
                    <a:pt x="3069" y="9921"/>
                  </a:cubicBezTo>
                  <a:lnTo>
                    <a:pt x="1214" y="9921"/>
                  </a:lnTo>
                  <a:cubicBezTo>
                    <a:pt x="1053" y="9921"/>
                    <a:pt x="893" y="9814"/>
                    <a:pt x="839" y="9654"/>
                  </a:cubicBezTo>
                  <a:cubicBezTo>
                    <a:pt x="768" y="9386"/>
                    <a:pt x="964" y="9136"/>
                    <a:pt x="1214" y="9136"/>
                  </a:cubicBezTo>
                  <a:close/>
                  <a:moveTo>
                    <a:pt x="3069" y="10956"/>
                  </a:moveTo>
                  <a:cubicBezTo>
                    <a:pt x="3230" y="10956"/>
                    <a:pt x="3391" y="11063"/>
                    <a:pt x="3444" y="11224"/>
                  </a:cubicBezTo>
                  <a:cubicBezTo>
                    <a:pt x="3533" y="11492"/>
                    <a:pt x="3319" y="11741"/>
                    <a:pt x="3069" y="11741"/>
                  </a:cubicBezTo>
                  <a:lnTo>
                    <a:pt x="1214" y="11741"/>
                  </a:lnTo>
                  <a:cubicBezTo>
                    <a:pt x="1053" y="11741"/>
                    <a:pt x="893" y="11634"/>
                    <a:pt x="839" y="11474"/>
                  </a:cubicBezTo>
                  <a:cubicBezTo>
                    <a:pt x="768" y="11206"/>
                    <a:pt x="964" y="10956"/>
                    <a:pt x="1214" y="10956"/>
                  </a:cubicBezTo>
                  <a:close/>
                  <a:moveTo>
                    <a:pt x="304" y="1"/>
                  </a:moveTo>
                  <a:cubicBezTo>
                    <a:pt x="125" y="1"/>
                    <a:pt x="0" y="144"/>
                    <a:pt x="0" y="322"/>
                  </a:cubicBezTo>
                  <a:lnTo>
                    <a:pt x="0" y="12455"/>
                  </a:lnTo>
                  <a:cubicBezTo>
                    <a:pt x="0" y="12616"/>
                    <a:pt x="125" y="12758"/>
                    <a:pt x="304" y="12758"/>
                  </a:cubicBezTo>
                  <a:lnTo>
                    <a:pt x="3944" y="12758"/>
                  </a:lnTo>
                  <a:cubicBezTo>
                    <a:pt x="4122" y="12758"/>
                    <a:pt x="4265" y="12616"/>
                    <a:pt x="4265" y="12455"/>
                  </a:cubicBezTo>
                  <a:lnTo>
                    <a:pt x="4265" y="322"/>
                  </a:lnTo>
                  <a:cubicBezTo>
                    <a:pt x="4265" y="144"/>
                    <a:pt x="4122" y="1"/>
                    <a:pt x="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2671400" y="2968775"/>
              <a:ext cx="25900" cy="28150"/>
            </a:xfrm>
            <a:custGeom>
              <a:avLst/>
              <a:gdLst/>
              <a:ahLst/>
              <a:cxnLst/>
              <a:rect l="l" t="t" r="r" b="b"/>
              <a:pathLst>
                <a:path w="1036" h="1126" extrusionOk="0">
                  <a:moveTo>
                    <a:pt x="1" y="1"/>
                  </a:moveTo>
                  <a:lnTo>
                    <a:pt x="1" y="607"/>
                  </a:lnTo>
                  <a:cubicBezTo>
                    <a:pt x="1" y="900"/>
                    <a:pt x="233" y="1126"/>
                    <a:pt x="521" y="1126"/>
                  </a:cubicBezTo>
                  <a:cubicBezTo>
                    <a:pt x="532" y="1126"/>
                    <a:pt x="543" y="1125"/>
                    <a:pt x="554" y="1125"/>
                  </a:cubicBezTo>
                  <a:cubicBezTo>
                    <a:pt x="821" y="1089"/>
                    <a:pt x="1036" y="857"/>
                    <a:pt x="1036" y="590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2780700" y="2968775"/>
              <a:ext cx="25450" cy="28150"/>
            </a:xfrm>
            <a:custGeom>
              <a:avLst/>
              <a:gdLst/>
              <a:ahLst/>
              <a:cxnLst/>
              <a:rect l="l" t="t" r="r" b="b"/>
              <a:pathLst>
                <a:path w="1018" h="1126" extrusionOk="0">
                  <a:moveTo>
                    <a:pt x="0" y="1"/>
                  </a:moveTo>
                  <a:lnTo>
                    <a:pt x="0" y="607"/>
                  </a:lnTo>
                  <a:cubicBezTo>
                    <a:pt x="0" y="900"/>
                    <a:pt x="232" y="1126"/>
                    <a:pt x="521" y="1126"/>
                  </a:cubicBezTo>
                  <a:cubicBezTo>
                    <a:pt x="531" y="1126"/>
                    <a:pt x="542" y="1125"/>
                    <a:pt x="553" y="1125"/>
                  </a:cubicBezTo>
                  <a:cubicBezTo>
                    <a:pt x="821" y="1089"/>
                    <a:pt x="1017" y="857"/>
                    <a:pt x="1017" y="590"/>
                  </a:cubicBezTo>
                  <a:lnTo>
                    <a:pt x="1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2889525" y="2968775"/>
              <a:ext cx="25900" cy="28150"/>
            </a:xfrm>
            <a:custGeom>
              <a:avLst/>
              <a:gdLst/>
              <a:ahLst/>
              <a:cxnLst/>
              <a:rect l="l" t="t" r="r" b="b"/>
              <a:pathLst>
                <a:path w="1036" h="1126" extrusionOk="0">
                  <a:moveTo>
                    <a:pt x="1" y="1"/>
                  </a:moveTo>
                  <a:lnTo>
                    <a:pt x="1" y="607"/>
                  </a:lnTo>
                  <a:cubicBezTo>
                    <a:pt x="1" y="900"/>
                    <a:pt x="249" y="1126"/>
                    <a:pt x="539" y="1126"/>
                  </a:cubicBezTo>
                  <a:cubicBezTo>
                    <a:pt x="550" y="1126"/>
                    <a:pt x="561" y="1125"/>
                    <a:pt x="572" y="1125"/>
                  </a:cubicBezTo>
                  <a:cubicBezTo>
                    <a:pt x="839" y="1089"/>
                    <a:pt x="1036" y="857"/>
                    <a:pt x="1036" y="590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2997925" y="2968775"/>
              <a:ext cx="25450" cy="28150"/>
            </a:xfrm>
            <a:custGeom>
              <a:avLst/>
              <a:gdLst/>
              <a:ahLst/>
              <a:cxnLst/>
              <a:rect l="l" t="t" r="r" b="b"/>
              <a:pathLst>
                <a:path w="1018" h="1126" extrusionOk="0">
                  <a:moveTo>
                    <a:pt x="0" y="1"/>
                  </a:moveTo>
                  <a:lnTo>
                    <a:pt x="0" y="607"/>
                  </a:lnTo>
                  <a:cubicBezTo>
                    <a:pt x="0" y="900"/>
                    <a:pt x="233" y="1126"/>
                    <a:pt x="521" y="1126"/>
                  </a:cubicBezTo>
                  <a:cubicBezTo>
                    <a:pt x="532" y="1126"/>
                    <a:pt x="543" y="1125"/>
                    <a:pt x="554" y="1125"/>
                  </a:cubicBezTo>
                  <a:cubicBezTo>
                    <a:pt x="821" y="1089"/>
                    <a:pt x="1017" y="857"/>
                    <a:pt x="1017" y="590"/>
                  </a:cubicBezTo>
                  <a:lnTo>
                    <a:pt x="1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6856998" y="2044195"/>
            <a:ext cx="566697" cy="407091"/>
            <a:chOff x="4436050" y="3405025"/>
            <a:chExt cx="365800" cy="262775"/>
          </a:xfrm>
        </p:grpSpPr>
        <p:sp>
          <p:nvSpPr>
            <p:cNvPr id="642" name="Google Shape;642;p49"/>
            <p:cNvSpPr/>
            <p:nvPr/>
          </p:nvSpPr>
          <p:spPr>
            <a:xfrm>
              <a:off x="4436050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0" y="0"/>
                  </a:moveTo>
                  <a:lnTo>
                    <a:pt x="0" y="946"/>
                  </a:lnTo>
                  <a:lnTo>
                    <a:pt x="6138" y="946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4647025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4541750" y="3565625"/>
              <a:ext cx="153475" cy="23650"/>
            </a:xfrm>
            <a:custGeom>
              <a:avLst/>
              <a:gdLst/>
              <a:ahLst/>
              <a:cxnLst/>
              <a:rect l="l" t="t" r="r" b="b"/>
              <a:pathLst>
                <a:path w="6139" h="946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4541750" y="3405025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9" y="1"/>
                  </a:moveTo>
                  <a:lnTo>
                    <a:pt x="929" y="1375"/>
                  </a:lnTo>
                  <a:cubicBezTo>
                    <a:pt x="929" y="2035"/>
                    <a:pt x="572" y="2624"/>
                    <a:pt x="1" y="2945"/>
                  </a:cubicBezTo>
                  <a:lnTo>
                    <a:pt x="1" y="5889"/>
                  </a:lnTo>
                  <a:lnTo>
                    <a:pt x="6139" y="5889"/>
                  </a:lnTo>
                  <a:lnTo>
                    <a:pt x="6139" y="2945"/>
                  </a:lnTo>
                  <a:cubicBezTo>
                    <a:pt x="5550" y="2624"/>
                    <a:pt x="5193" y="2035"/>
                    <a:pt x="5193" y="1375"/>
                  </a:cubicBezTo>
                  <a:lnTo>
                    <a:pt x="5193" y="1"/>
                  </a:lnTo>
                  <a:lnTo>
                    <a:pt x="4925" y="1"/>
                  </a:lnTo>
                  <a:cubicBezTo>
                    <a:pt x="4783" y="875"/>
                    <a:pt x="4051" y="1517"/>
                    <a:pt x="3123" y="1517"/>
                  </a:cubicBezTo>
                  <a:cubicBezTo>
                    <a:pt x="2213" y="1517"/>
                    <a:pt x="1464" y="875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4648375" y="3483550"/>
              <a:ext cx="153475" cy="145875"/>
            </a:xfrm>
            <a:custGeom>
              <a:avLst/>
              <a:gdLst/>
              <a:ahLst/>
              <a:cxnLst/>
              <a:rect l="l" t="t" r="r" b="b"/>
              <a:pathLst>
                <a:path w="6139" h="5835" extrusionOk="0">
                  <a:moveTo>
                    <a:pt x="4800" y="0"/>
                  </a:moveTo>
                  <a:cubicBezTo>
                    <a:pt x="4675" y="874"/>
                    <a:pt x="3943" y="1517"/>
                    <a:pt x="3051" y="1517"/>
                  </a:cubicBezTo>
                  <a:cubicBezTo>
                    <a:pt x="2837" y="1517"/>
                    <a:pt x="2641" y="1481"/>
                    <a:pt x="2463" y="1428"/>
                  </a:cubicBezTo>
                  <a:lnTo>
                    <a:pt x="2463" y="4514"/>
                  </a:lnTo>
                  <a:cubicBezTo>
                    <a:pt x="2463" y="4675"/>
                    <a:pt x="2320" y="4818"/>
                    <a:pt x="2159" y="4818"/>
                  </a:cubicBezTo>
                  <a:lnTo>
                    <a:pt x="0" y="4818"/>
                  </a:lnTo>
                  <a:lnTo>
                    <a:pt x="0" y="5835"/>
                  </a:lnTo>
                  <a:lnTo>
                    <a:pt x="6138" y="5835"/>
                  </a:lnTo>
                  <a:lnTo>
                    <a:pt x="6138" y="2908"/>
                  </a:lnTo>
                  <a:cubicBezTo>
                    <a:pt x="5567" y="2587"/>
                    <a:pt x="5210" y="1999"/>
                    <a:pt x="5210" y="1338"/>
                  </a:cubicBezTo>
                  <a:lnTo>
                    <a:pt x="5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4436050" y="3483550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8" y="0"/>
                  </a:moveTo>
                  <a:lnTo>
                    <a:pt x="928" y="1374"/>
                  </a:lnTo>
                  <a:cubicBezTo>
                    <a:pt x="928" y="2034"/>
                    <a:pt x="571" y="2641"/>
                    <a:pt x="0" y="2944"/>
                  </a:cubicBezTo>
                  <a:lnTo>
                    <a:pt x="0" y="5888"/>
                  </a:lnTo>
                  <a:lnTo>
                    <a:pt x="6138" y="5888"/>
                  </a:lnTo>
                  <a:lnTo>
                    <a:pt x="6138" y="4818"/>
                  </a:lnTo>
                  <a:lnTo>
                    <a:pt x="3979" y="4818"/>
                  </a:lnTo>
                  <a:cubicBezTo>
                    <a:pt x="3818" y="4818"/>
                    <a:pt x="3676" y="4675"/>
                    <a:pt x="3676" y="4514"/>
                  </a:cubicBezTo>
                  <a:lnTo>
                    <a:pt x="3676" y="1428"/>
                  </a:lnTo>
                  <a:cubicBezTo>
                    <a:pt x="3497" y="1481"/>
                    <a:pt x="3301" y="1517"/>
                    <a:pt x="3105" y="1517"/>
                  </a:cubicBezTo>
                  <a:cubicBezTo>
                    <a:pt x="2195" y="1517"/>
                    <a:pt x="1481" y="874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</a:t>
            </a:r>
            <a:endParaRPr/>
          </a:p>
        </p:txBody>
      </p:sp>
      <p:graphicFrame>
        <p:nvGraphicFramePr>
          <p:cNvPr id="653" name="Google Shape;653;p50"/>
          <p:cNvGraphicFramePr/>
          <p:nvPr/>
        </p:nvGraphicFramePr>
        <p:xfrm>
          <a:off x="1518575" y="1546575"/>
          <a:ext cx="5616425" cy="2596350"/>
        </p:xfrm>
        <a:graphic>
          <a:graphicData uri="http://schemas.openxmlformats.org/drawingml/2006/table">
            <a:tbl>
              <a:tblPr>
                <a:noFill/>
                <a:tableStyleId>{9B921465-ED6F-4AFA-929F-F8128FEE5866}</a:tableStyleId>
              </a:tblPr>
              <a:tblGrid>
                <a:gridCol w="166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Abbreviation</a:t>
                      </a:r>
                      <a:endParaRPr sz="1600">
                        <a:solidFill>
                          <a:schemeClr val="dk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Models</a:t>
                      </a:r>
                      <a:endParaRPr sz="1600">
                        <a:solidFill>
                          <a:schemeClr val="dk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LR</a:t>
                      </a:r>
                      <a:endParaRPr>
                        <a:solidFill>
                          <a:schemeClr val="l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Logistic Regression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SVM</a:t>
                      </a:r>
                      <a:endParaRPr>
                        <a:solidFill>
                          <a:schemeClr val="l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 vector machine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DT</a:t>
                      </a:r>
                      <a:endParaRPr>
                        <a:solidFill>
                          <a:schemeClr val="l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RT</a:t>
                      </a:r>
                      <a:endParaRPr>
                        <a:solidFill>
                          <a:schemeClr val="l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lfa Slab One"/>
                          <a:ea typeface="Alfa Slab One"/>
                          <a:cs typeface="Alfa Slab One"/>
                          <a:sym typeface="Alfa Slab One"/>
                        </a:rPr>
                        <a:t>B</a:t>
                      </a:r>
                      <a:endParaRPr>
                        <a:solidFill>
                          <a:schemeClr val="lt1"/>
                        </a:solidFill>
                        <a:latin typeface="Alfa Slab One"/>
                        <a:ea typeface="Alfa Slab One"/>
                        <a:cs typeface="Alfa Slab One"/>
                        <a:sym typeface="Alfa Slab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Boosting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51"/>
          <p:cNvGrpSpPr/>
          <p:nvPr/>
        </p:nvGrpSpPr>
        <p:grpSpPr>
          <a:xfrm>
            <a:off x="5635325" y="543050"/>
            <a:ext cx="2008200" cy="4047300"/>
            <a:chOff x="5635325" y="543050"/>
            <a:chExt cx="2008200" cy="4047300"/>
          </a:xfrm>
        </p:grpSpPr>
        <p:cxnSp>
          <p:nvCxnSpPr>
            <p:cNvPr id="659" name="Google Shape;659;p51"/>
            <p:cNvCxnSpPr/>
            <p:nvPr/>
          </p:nvCxnSpPr>
          <p:spPr>
            <a:xfrm>
              <a:off x="6639425" y="543050"/>
              <a:ext cx="0" cy="40473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0" name="Google Shape;660;p51"/>
            <p:cNvSpPr/>
            <p:nvPr/>
          </p:nvSpPr>
          <p:spPr>
            <a:xfrm>
              <a:off x="5635325" y="1567650"/>
              <a:ext cx="2008200" cy="20082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51"/>
          <p:cNvSpPr txBox="1">
            <a:spLocks noGrp="1"/>
          </p:cNvSpPr>
          <p:nvPr>
            <p:ph type="title"/>
          </p:nvPr>
        </p:nvSpPr>
        <p:spPr>
          <a:xfrm>
            <a:off x="994200" y="1505850"/>
            <a:ext cx="7155600" cy="13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62" name="Google Shape;662;p51"/>
          <p:cNvSpPr txBox="1">
            <a:spLocks noGrp="1"/>
          </p:cNvSpPr>
          <p:nvPr>
            <p:ph type="subTitle" idx="1"/>
          </p:nvPr>
        </p:nvSpPr>
        <p:spPr>
          <a:xfrm>
            <a:off x="994200" y="2838150"/>
            <a:ext cx="47742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ACCURACY SCORE : 0.99</a:t>
            </a:r>
            <a:endParaRPr/>
          </a:p>
        </p:txBody>
      </p:sp>
      <p:grpSp>
        <p:nvGrpSpPr>
          <p:cNvPr id="663" name="Google Shape;663;p51"/>
          <p:cNvGrpSpPr/>
          <p:nvPr/>
        </p:nvGrpSpPr>
        <p:grpSpPr>
          <a:xfrm rot="-1990224" flipH="1">
            <a:off x="5734498" y="1184971"/>
            <a:ext cx="2244494" cy="1484316"/>
            <a:chOff x="5239200" y="254275"/>
            <a:chExt cx="2244620" cy="1484400"/>
          </a:xfrm>
        </p:grpSpPr>
        <p:sp>
          <p:nvSpPr>
            <p:cNvPr id="664" name="Google Shape;664;p51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51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666" name="Google Shape;666;p51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51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68" name="Google Shape;668;p51"/>
            <p:cNvCxnSpPr>
              <a:stCxn id="664" idx="6"/>
            </p:cNvCxnSpPr>
            <p:nvPr/>
          </p:nvCxnSpPr>
          <p:spPr>
            <a:xfrm rot="-1990252">
              <a:off x="5889548" y="511870"/>
              <a:ext cx="1230403" cy="96921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9" name="Google Shape;669;p51"/>
          <p:cNvGrpSpPr/>
          <p:nvPr/>
        </p:nvGrpSpPr>
        <p:grpSpPr>
          <a:xfrm>
            <a:off x="4992025" y="3707225"/>
            <a:ext cx="2983770" cy="485412"/>
            <a:chOff x="4992025" y="3707225"/>
            <a:chExt cx="2983770" cy="485412"/>
          </a:xfrm>
        </p:grpSpPr>
        <p:sp>
          <p:nvSpPr>
            <p:cNvPr id="670" name="Google Shape;670;p51"/>
            <p:cNvSpPr/>
            <p:nvPr/>
          </p:nvSpPr>
          <p:spPr>
            <a:xfrm>
              <a:off x="4992025" y="370722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51"/>
            <p:cNvGrpSpPr/>
            <p:nvPr/>
          </p:nvGrpSpPr>
          <p:grpSpPr>
            <a:xfrm>
              <a:off x="7575719" y="3792534"/>
              <a:ext cx="400076" cy="400103"/>
              <a:chOff x="3365800" y="1183425"/>
              <a:chExt cx="261300" cy="261300"/>
            </a:xfrm>
          </p:grpSpPr>
          <p:cxnSp>
            <p:nvCxnSpPr>
              <p:cNvPr id="672" name="Google Shape;672;p51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51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74" name="Google Shape;674;p51"/>
            <p:cNvCxnSpPr>
              <a:stCxn id="670" idx="6"/>
            </p:cNvCxnSpPr>
            <p:nvPr/>
          </p:nvCxnSpPr>
          <p:spPr>
            <a:xfrm>
              <a:off x="5477425" y="3949925"/>
              <a:ext cx="2319900" cy="570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680" name="Google Shape;680;p52"/>
          <p:cNvSpPr txBox="1">
            <a:spLocks noGrp="1"/>
          </p:cNvSpPr>
          <p:nvPr>
            <p:ph type="subTitle" idx="4294967295"/>
          </p:nvPr>
        </p:nvSpPr>
        <p:spPr>
          <a:xfrm>
            <a:off x="946950" y="1329850"/>
            <a:ext cx="19248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SMOTE</a:t>
            </a:r>
            <a:endParaRPr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1" name="Google Shape;681;p52"/>
          <p:cNvSpPr txBox="1">
            <a:spLocks noGrp="1"/>
          </p:cNvSpPr>
          <p:nvPr>
            <p:ph type="subTitle" idx="4294967295"/>
          </p:nvPr>
        </p:nvSpPr>
        <p:spPr>
          <a:xfrm>
            <a:off x="794250" y="1955975"/>
            <a:ext cx="22302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Precision: 0.50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Recall: 1.00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F1: 0.67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682" name="Google Shape;682;p52"/>
          <p:cNvGrpSpPr/>
          <p:nvPr/>
        </p:nvGrpSpPr>
        <p:grpSpPr>
          <a:xfrm>
            <a:off x="2933450" y="1096238"/>
            <a:ext cx="431700" cy="3723600"/>
            <a:chOff x="3619250" y="1096238"/>
            <a:chExt cx="431700" cy="3723600"/>
          </a:xfrm>
        </p:grpSpPr>
        <p:cxnSp>
          <p:nvCxnSpPr>
            <p:cNvPr id="683" name="Google Shape;683;p52"/>
            <p:cNvCxnSpPr>
              <a:stCxn id="684" idx="0"/>
            </p:cNvCxnSpPr>
            <p:nvPr/>
          </p:nvCxnSpPr>
          <p:spPr>
            <a:xfrm rot="10800000">
              <a:off x="3835100" y="1096238"/>
              <a:ext cx="0" cy="3291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84" name="Google Shape;684;p52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5" name="Google Shape;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925" y="1661650"/>
            <a:ext cx="5075050" cy="2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691" name="Google Shape;691;p53"/>
          <p:cNvSpPr txBox="1">
            <a:spLocks noGrp="1"/>
          </p:cNvSpPr>
          <p:nvPr>
            <p:ph type="subTitle" idx="7"/>
          </p:nvPr>
        </p:nvSpPr>
        <p:spPr>
          <a:xfrm>
            <a:off x="1075750" y="3326325"/>
            <a:ext cx="23238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Precision: 0.25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Recall: 0.25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F1: 0.25</a:t>
            </a:r>
            <a:endParaRPr/>
          </a:p>
        </p:txBody>
      </p:sp>
      <p:sp>
        <p:nvSpPr>
          <p:cNvPr id="692" name="Google Shape;692;p53"/>
          <p:cNvSpPr txBox="1">
            <a:spLocks noGrp="1"/>
          </p:cNvSpPr>
          <p:nvPr>
            <p:ph type="subTitle" idx="8"/>
          </p:nvPr>
        </p:nvSpPr>
        <p:spPr>
          <a:xfrm>
            <a:off x="963700" y="3035675"/>
            <a:ext cx="22653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SMOTE</a:t>
            </a:r>
            <a:endParaRPr/>
          </a:p>
        </p:txBody>
      </p:sp>
      <p:grpSp>
        <p:nvGrpSpPr>
          <p:cNvPr id="693" name="Google Shape;693;p53"/>
          <p:cNvGrpSpPr/>
          <p:nvPr/>
        </p:nvGrpSpPr>
        <p:grpSpPr>
          <a:xfrm>
            <a:off x="497378" y="1322195"/>
            <a:ext cx="431694" cy="431694"/>
            <a:chOff x="3365800" y="1183425"/>
            <a:chExt cx="261300" cy="261300"/>
          </a:xfrm>
        </p:grpSpPr>
        <p:cxnSp>
          <p:nvCxnSpPr>
            <p:cNvPr id="694" name="Google Shape;694;p53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53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6" name="Google Shape;696;p53"/>
          <p:cNvGrpSpPr/>
          <p:nvPr/>
        </p:nvGrpSpPr>
        <p:grpSpPr>
          <a:xfrm>
            <a:off x="1022250" y="1112250"/>
            <a:ext cx="7709100" cy="3491700"/>
            <a:chOff x="717500" y="1036050"/>
            <a:chExt cx="7709100" cy="3491700"/>
          </a:xfrm>
        </p:grpSpPr>
        <p:cxnSp>
          <p:nvCxnSpPr>
            <p:cNvPr id="697" name="Google Shape;697;p53"/>
            <p:cNvCxnSpPr/>
            <p:nvPr/>
          </p:nvCxnSpPr>
          <p:spPr>
            <a:xfrm rot="10800000">
              <a:off x="3505250" y="1036050"/>
              <a:ext cx="0" cy="34917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53"/>
            <p:cNvCxnSpPr/>
            <p:nvPr/>
          </p:nvCxnSpPr>
          <p:spPr>
            <a:xfrm rot="10800000">
              <a:off x="717500" y="2830100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9" name="Google Shape;699;p53"/>
          <p:cNvGrpSpPr/>
          <p:nvPr/>
        </p:nvGrpSpPr>
        <p:grpSpPr>
          <a:xfrm>
            <a:off x="8214928" y="3925595"/>
            <a:ext cx="431694" cy="431694"/>
            <a:chOff x="3365800" y="1183425"/>
            <a:chExt cx="261300" cy="261300"/>
          </a:xfrm>
        </p:grpSpPr>
        <p:cxnSp>
          <p:nvCxnSpPr>
            <p:cNvPr id="700" name="Google Shape;700;p53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53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02" name="Google Shape;7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975" y="1148450"/>
            <a:ext cx="4002200" cy="16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700" y="2947027"/>
            <a:ext cx="3954026" cy="15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 txBox="1">
            <a:spLocks noGrp="1"/>
          </p:cNvSpPr>
          <p:nvPr>
            <p:ph type="subTitle" idx="8"/>
          </p:nvPr>
        </p:nvSpPr>
        <p:spPr>
          <a:xfrm>
            <a:off x="963700" y="1277570"/>
            <a:ext cx="2265300" cy="4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Random Oversampling</a:t>
            </a:r>
            <a:endParaRPr dirty="0"/>
          </a:p>
        </p:txBody>
      </p:sp>
      <p:sp>
        <p:nvSpPr>
          <p:cNvPr id="705" name="Google Shape;705;p53"/>
          <p:cNvSpPr txBox="1">
            <a:spLocks noGrp="1"/>
          </p:cNvSpPr>
          <p:nvPr>
            <p:ph type="subTitle" idx="7"/>
          </p:nvPr>
        </p:nvSpPr>
        <p:spPr>
          <a:xfrm>
            <a:off x="1075750" y="1597290"/>
            <a:ext cx="23238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Precision: 0.25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Recall: 0.25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F1: 0.25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711" name="Google Shape;711;p54"/>
          <p:cNvSpPr txBox="1">
            <a:spLocks noGrp="1"/>
          </p:cNvSpPr>
          <p:nvPr>
            <p:ph type="subTitle" idx="4294967295"/>
          </p:nvPr>
        </p:nvSpPr>
        <p:spPr>
          <a:xfrm>
            <a:off x="946950" y="1329850"/>
            <a:ext cx="19248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Random Oversampling</a:t>
            </a:r>
            <a:endParaRPr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12" name="Google Shape;712;p54"/>
          <p:cNvSpPr txBox="1">
            <a:spLocks noGrp="1"/>
          </p:cNvSpPr>
          <p:nvPr>
            <p:ph type="subTitle" idx="4294967295"/>
          </p:nvPr>
        </p:nvSpPr>
        <p:spPr>
          <a:xfrm>
            <a:off x="794250" y="1727375"/>
            <a:ext cx="22302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Precision: 0.2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Recall: 0.25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F1: 0.22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713" name="Google Shape;713;p54"/>
          <p:cNvGrpSpPr/>
          <p:nvPr/>
        </p:nvGrpSpPr>
        <p:grpSpPr>
          <a:xfrm>
            <a:off x="2933450" y="1096238"/>
            <a:ext cx="431700" cy="3723600"/>
            <a:chOff x="3619250" y="1096238"/>
            <a:chExt cx="431700" cy="3723600"/>
          </a:xfrm>
        </p:grpSpPr>
        <p:cxnSp>
          <p:nvCxnSpPr>
            <p:cNvPr id="714" name="Google Shape;714;p54"/>
            <p:cNvCxnSpPr>
              <a:stCxn id="715" idx="0"/>
            </p:cNvCxnSpPr>
            <p:nvPr/>
          </p:nvCxnSpPr>
          <p:spPr>
            <a:xfrm rot="10800000">
              <a:off x="3835100" y="1096238"/>
              <a:ext cx="0" cy="3291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715" name="Google Shape;715;p54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6" name="Google Shape;7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775" y="1647500"/>
            <a:ext cx="5128850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722" name="Google Shape;722;p55"/>
          <p:cNvSpPr txBox="1">
            <a:spLocks noGrp="1"/>
          </p:cNvSpPr>
          <p:nvPr>
            <p:ph type="subTitle" idx="4294967295"/>
          </p:nvPr>
        </p:nvSpPr>
        <p:spPr>
          <a:xfrm>
            <a:off x="946950" y="1329850"/>
            <a:ext cx="19248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SMOTEEN</a:t>
            </a:r>
            <a:endParaRPr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23" name="Google Shape;723;p55"/>
          <p:cNvSpPr txBox="1">
            <a:spLocks noGrp="1"/>
          </p:cNvSpPr>
          <p:nvPr>
            <p:ph type="subTitle" idx="4294967295"/>
          </p:nvPr>
        </p:nvSpPr>
        <p:spPr>
          <a:xfrm>
            <a:off x="794250" y="1574975"/>
            <a:ext cx="22302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Precision: 0.25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Recall: 0.25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F1: 0.25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724" name="Google Shape;724;p55"/>
          <p:cNvGrpSpPr/>
          <p:nvPr/>
        </p:nvGrpSpPr>
        <p:grpSpPr>
          <a:xfrm>
            <a:off x="2933450" y="1096238"/>
            <a:ext cx="431700" cy="3723600"/>
            <a:chOff x="3619250" y="1096238"/>
            <a:chExt cx="431700" cy="3723600"/>
          </a:xfrm>
        </p:grpSpPr>
        <p:cxnSp>
          <p:nvCxnSpPr>
            <p:cNvPr id="725" name="Google Shape;725;p55"/>
            <p:cNvCxnSpPr>
              <a:stCxn id="726" idx="0"/>
            </p:cNvCxnSpPr>
            <p:nvPr/>
          </p:nvCxnSpPr>
          <p:spPr>
            <a:xfrm rot="10800000">
              <a:off x="3835100" y="1096238"/>
              <a:ext cx="0" cy="3291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726" name="Google Shape;726;p55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7" name="Google Shape;7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00" y="1486113"/>
            <a:ext cx="5012250" cy="21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8"/>
          <p:cNvCxnSpPr>
            <a:stCxn id="310" idx="2"/>
            <a:endCxn id="311" idx="2"/>
          </p:cNvCxnSpPr>
          <p:nvPr/>
        </p:nvCxnSpPr>
        <p:spPr>
          <a:xfrm>
            <a:off x="4572000" y="1112225"/>
            <a:ext cx="0" cy="349170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12" name="Google Shape;312;p38"/>
          <p:cNvGrpSpPr/>
          <p:nvPr/>
        </p:nvGrpSpPr>
        <p:grpSpPr>
          <a:xfrm>
            <a:off x="4356153" y="2355895"/>
            <a:ext cx="431694" cy="431694"/>
            <a:chOff x="3365800" y="1183425"/>
            <a:chExt cx="261300" cy="261300"/>
          </a:xfrm>
        </p:grpSpPr>
        <p:cxnSp>
          <p:nvCxnSpPr>
            <p:cNvPr id="313" name="Google Shape;313;p38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8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00" y="1158000"/>
            <a:ext cx="2460650" cy="3289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these people?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050" y="1462013"/>
            <a:ext cx="2655675" cy="27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275" y="1191050"/>
            <a:ext cx="2419350" cy="32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501" y="1271600"/>
            <a:ext cx="2244575" cy="31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Boosted</a:t>
            </a:r>
            <a:endParaRPr/>
          </a:p>
        </p:txBody>
      </p:sp>
      <p:sp>
        <p:nvSpPr>
          <p:cNvPr id="733" name="Google Shape;733;p56"/>
          <p:cNvSpPr txBox="1">
            <a:spLocks noGrp="1"/>
          </p:cNvSpPr>
          <p:nvPr>
            <p:ph type="subTitle" idx="4294967295"/>
          </p:nvPr>
        </p:nvSpPr>
        <p:spPr>
          <a:xfrm>
            <a:off x="946950" y="1329850"/>
            <a:ext cx="19248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SMOTEEN</a:t>
            </a:r>
            <a:endParaRPr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34" name="Google Shape;734;p56"/>
          <p:cNvSpPr txBox="1">
            <a:spLocks noGrp="1"/>
          </p:cNvSpPr>
          <p:nvPr>
            <p:ph type="subTitle" idx="4294967295"/>
          </p:nvPr>
        </p:nvSpPr>
        <p:spPr>
          <a:xfrm>
            <a:off x="794250" y="1651175"/>
            <a:ext cx="22302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Precision: 0.25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Recall: 0.25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F1: 0.25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735" name="Google Shape;735;p56"/>
          <p:cNvGrpSpPr/>
          <p:nvPr/>
        </p:nvGrpSpPr>
        <p:grpSpPr>
          <a:xfrm>
            <a:off x="2933450" y="1096238"/>
            <a:ext cx="431700" cy="3723600"/>
            <a:chOff x="3619250" y="1096238"/>
            <a:chExt cx="431700" cy="3723600"/>
          </a:xfrm>
        </p:grpSpPr>
        <p:cxnSp>
          <p:nvCxnSpPr>
            <p:cNvPr id="736" name="Google Shape;736;p56"/>
            <p:cNvCxnSpPr>
              <a:stCxn id="737" idx="0"/>
            </p:cNvCxnSpPr>
            <p:nvPr/>
          </p:nvCxnSpPr>
          <p:spPr>
            <a:xfrm rot="10800000">
              <a:off x="3835100" y="1096238"/>
              <a:ext cx="0" cy="3291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737" name="Google Shape;737;p56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8" name="Google Shape;7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650" y="1539313"/>
            <a:ext cx="5025750" cy="206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"/>
          <p:cNvSpPr txBox="1">
            <a:spLocks noGrp="1"/>
          </p:cNvSpPr>
          <p:nvPr>
            <p:ph type="title"/>
          </p:nvPr>
        </p:nvSpPr>
        <p:spPr>
          <a:xfrm>
            <a:off x="1388100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grpSp>
        <p:nvGrpSpPr>
          <p:cNvPr id="744" name="Google Shape;744;p57"/>
          <p:cNvGrpSpPr/>
          <p:nvPr/>
        </p:nvGrpSpPr>
        <p:grpSpPr>
          <a:xfrm>
            <a:off x="470525" y="886100"/>
            <a:ext cx="7947450" cy="3468425"/>
            <a:chOff x="470525" y="886100"/>
            <a:chExt cx="7947450" cy="3468425"/>
          </a:xfrm>
        </p:grpSpPr>
        <p:cxnSp>
          <p:nvCxnSpPr>
            <p:cNvPr id="745" name="Google Shape;745;p57"/>
            <p:cNvCxnSpPr/>
            <p:nvPr/>
          </p:nvCxnSpPr>
          <p:spPr>
            <a:xfrm>
              <a:off x="725975" y="4047175"/>
              <a:ext cx="76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57"/>
            <p:cNvSpPr/>
            <p:nvPr/>
          </p:nvSpPr>
          <p:spPr>
            <a:xfrm>
              <a:off x="7459100" y="3739825"/>
              <a:ext cx="614700" cy="61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470525" y="88610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8" name="Google Shape;748;p57"/>
            <p:cNvCxnSpPr>
              <a:stCxn id="747" idx="6"/>
            </p:cNvCxnSpPr>
            <p:nvPr/>
          </p:nvCxnSpPr>
          <p:spPr>
            <a:xfrm>
              <a:off x="955925" y="1128800"/>
              <a:ext cx="6790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57"/>
            <p:cNvCxnSpPr>
              <a:endCxn id="746" idx="0"/>
            </p:cNvCxnSpPr>
            <p:nvPr/>
          </p:nvCxnSpPr>
          <p:spPr>
            <a:xfrm flipH="1">
              <a:off x="7766450" y="1137325"/>
              <a:ext cx="10200" cy="2602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750" name="Google Shape;750;p57"/>
            <p:cNvGrpSpPr/>
            <p:nvPr/>
          </p:nvGrpSpPr>
          <p:grpSpPr>
            <a:xfrm>
              <a:off x="7523758" y="886109"/>
              <a:ext cx="485391" cy="485391"/>
              <a:chOff x="3365800" y="1183425"/>
              <a:chExt cx="261300" cy="261300"/>
            </a:xfrm>
          </p:grpSpPr>
          <p:cxnSp>
            <p:nvCxnSpPr>
              <p:cNvPr id="751" name="Google Shape;751;p57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57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subTitle" idx="3"/>
          </p:nvPr>
        </p:nvSpPr>
        <p:spPr>
          <a:xfrm>
            <a:off x="5602446" y="286003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</a:t>
            </a:r>
            <a:endParaRPr dirty="0"/>
          </a:p>
        </p:txBody>
      </p:sp>
      <p:sp>
        <p:nvSpPr>
          <p:cNvPr id="759" name="Google Shape;759;p58"/>
          <p:cNvSpPr txBox="1">
            <a:spLocks noGrp="1"/>
          </p:cNvSpPr>
          <p:nvPr>
            <p:ph type="subTitle" idx="1"/>
          </p:nvPr>
        </p:nvSpPr>
        <p:spPr>
          <a:xfrm>
            <a:off x="1134425" y="28421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data to train and test our models</a:t>
            </a:r>
            <a:endParaRPr/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2"/>
          </p:nvPr>
        </p:nvSpPr>
        <p:spPr>
          <a:xfrm>
            <a:off x="1134425" y="24948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More Data</a:t>
            </a:r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4"/>
          </p:nvPr>
        </p:nvSpPr>
        <p:spPr>
          <a:xfrm>
            <a:off x="5602458" y="255763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Try different models</a:t>
            </a:r>
            <a:endParaRPr dirty="0"/>
          </a:p>
        </p:txBody>
      </p:sp>
      <p:sp>
        <p:nvSpPr>
          <p:cNvPr id="762" name="Google Shape;762;p58"/>
          <p:cNvSpPr txBox="1">
            <a:spLocks noGrp="1"/>
          </p:cNvSpPr>
          <p:nvPr>
            <p:ph type="subTitle" idx="5"/>
          </p:nvPr>
        </p:nvSpPr>
        <p:spPr>
          <a:xfrm>
            <a:off x="3275216" y="2851061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new metrics to train our model</a:t>
            </a:r>
            <a:endParaRPr dirty="0"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6"/>
          </p:nvPr>
        </p:nvSpPr>
        <p:spPr>
          <a:xfrm>
            <a:off x="3275240" y="2503836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New Features</a:t>
            </a:r>
            <a:endParaRPr/>
          </a:p>
        </p:txBody>
      </p:sp>
      <p:grpSp>
        <p:nvGrpSpPr>
          <p:cNvPr id="764" name="Google Shape;764;p58"/>
          <p:cNvGrpSpPr/>
          <p:nvPr/>
        </p:nvGrpSpPr>
        <p:grpSpPr>
          <a:xfrm>
            <a:off x="2090399" y="1977928"/>
            <a:ext cx="240560" cy="408585"/>
            <a:chOff x="2136125" y="1960225"/>
            <a:chExt cx="214575" cy="364450"/>
          </a:xfrm>
        </p:grpSpPr>
        <p:sp>
          <p:nvSpPr>
            <p:cNvPr id="765" name="Google Shape;765;p58"/>
            <p:cNvSpPr/>
            <p:nvPr/>
          </p:nvSpPr>
          <p:spPr>
            <a:xfrm>
              <a:off x="2136125" y="1960225"/>
              <a:ext cx="214575" cy="174450"/>
            </a:xfrm>
            <a:custGeom>
              <a:avLst/>
              <a:gdLst/>
              <a:ahLst/>
              <a:cxnLst/>
              <a:rect l="l" t="t" r="r" b="b"/>
              <a:pathLst>
                <a:path w="8583" h="6978" extrusionOk="0">
                  <a:moveTo>
                    <a:pt x="643" y="1"/>
                  </a:moveTo>
                  <a:cubicBezTo>
                    <a:pt x="286" y="1"/>
                    <a:pt x="0" y="286"/>
                    <a:pt x="0" y="661"/>
                  </a:cubicBezTo>
                  <a:lnTo>
                    <a:pt x="0" y="6924"/>
                  </a:lnTo>
                  <a:lnTo>
                    <a:pt x="2106" y="6924"/>
                  </a:lnTo>
                  <a:lnTo>
                    <a:pt x="2106" y="6941"/>
                  </a:lnTo>
                  <a:cubicBezTo>
                    <a:pt x="2284" y="5889"/>
                    <a:pt x="3194" y="5086"/>
                    <a:pt x="4301" y="5086"/>
                  </a:cubicBezTo>
                  <a:cubicBezTo>
                    <a:pt x="5389" y="5086"/>
                    <a:pt x="6477" y="6977"/>
                    <a:pt x="6477" y="6977"/>
                  </a:cubicBezTo>
                  <a:lnTo>
                    <a:pt x="8583" y="6977"/>
                  </a:lnTo>
                  <a:lnTo>
                    <a:pt x="8583" y="661"/>
                  </a:lnTo>
                  <a:cubicBezTo>
                    <a:pt x="8583" y="286"/>
                    <a:pt x="8297" y="1"/>
                    <a:pt x="7940" y="1"/>
                  </a:cubicBezTo>
                  <a:lnTo>
                    <a:pt x="7441" y="1"/>
                  </a:lnTo>
                  <a:cubicBezTo>
                    <a:pt x="7369" y="1696"/>
                    <a:pt x="5996" y="3052"/>
                    <a:pt x="4301" y="3052"/>
                  </a:cubicBezTo>
                  <a:cubicBezTo>
                    <a:pt x="2605" y="3052"/>
                    <a:pt x="1214" y="1696"/>
                    <a:pt x="1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8"/>
            <p:cNvSpPr/>
            <p:nvPr/>
          </p:nvSpPr>
          <p:spPr>
            <a:xfrm>
              <a:off x="2182525" y="1960225"/>
              <a:ext cx="121800" cy="57575"/>
            </a:xfrm>
            <a:custGeom>
              <a:avLst/>
              <a:gdLst/>
              <a:ahLst/>
              <a:cxnLst/>
              <a:rect l="l" t="t" r="r" b="b"/>
              <a:pathLst>
                <a:path w="4872" h="2303" extrusionOk="0">
                  <a:moveTo>
                    <a:pt x="0" y="1"/>
                  </a:moveTo>
                  <a:cubicBezTo>
                    <a:pt x="71" y="1285"/>
                    <a:pt x="1142" y="2302"/>
                    <a:pt x="2445" y="2302"/>
                  </a:cubicBezTo>
                  <a:cubicBezTo>
                    <a:pt x="3747" y="2302"/>
                    <a:pt x="4818" y="1285"/>
                    <a:pt x="4871" y="1"/>
                  </a:cubicBezTo>
                  <a:lnTo>
                    <a:pt x="3747" y="1"/>
                  </a:lnTo>
                  <a:lnTo>
                    <a:pt x="3747" y="821"/>
                  </a:lnTo>
                  <a:cubicBezTo>
                    <a:pt x="3747" y="1018"/>
                    <a:pt x="3569" y="1178"/>
                    <a:pt x="3372" y="1178"/>
                  </a:cubicBezTo>
                  <a:lnTo>
                    <a:pt x="1499" y="1178"/>
                  </a:lnTo>
                  <a:cubicBezTo>
                    <a:pt x="1303" y="1178"/>
                    <a:pt x="1142" y="1018"/>
                    <a:pt x="1142" y="821"/>
                  </a:cubicBezTo>
                  <a:lnTo>
                    <a:pt x="1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8"/>
            <p:cNvSpPr/>
            <p:nvPr/>
          </p:nvSpPr>
          <p:spPr>
            <a:xfrm>
              <a:off x="2229350" y="1960225"/>
              <a:ext cx="28125" cy="11175"/>
            </a:xfrm>
            <a:custGeom>
              <a:avLst/>
              <a:gdLst/>
              <a:ahLst/>
              <a:cxnLst/>
              <a:rect l="l" t="t" r="r" b="b"/>
              <a:pathLst>
                <a:path w="1125" h="447" extrusionOk="0">
                  <a:moveTo>
                    <a:pt x="1" y="1"/>
                  </a:moveTo>
                  <a:lnTo>
                    <a:pt x="1" y="447"/>
                  </a:lnTo>
                  <a:lnTo>
                    <a:pt x="1125" y="447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8"/>
            <p:cNvSpPr/>
            <p:nvPr/>
          </p:nvSpPr>
          <p:spPr>
            <a:xfrm>
              <a:off x="2207500" y="2105200"/>
              <a:ext cx="72275" cy="28125"/>
            </a:xfrm>
            <a:custGeom>
              <a:avLst/>
              <a:gdLst/>
              <a:ahLst/>
              <a:cxnLst/>
              <a:rect l="l" t="t" r="r" b="b"/>
              <a:pathLst>
                <a:path w="2891" h="1125" extrusionOk="0">
                  <a:moveTo>
                    <a:pt x="1446" y="0"/>
                  </a:moveTo>
                  <a:cubicBezTo>
                    <a:pt x="750" y="0"/>
                    <a:pt x="161" y="482"/>
                    <a:pt x="0" y="1125"/>
                  </a:cubicBezTo>
                  <a:lnTo>
                    <a:pt x="2891" y="1125"/>
                  </a:lnTo>
                  <a:cubicBezTo>
                    <a:pt x="2730" y="482"/>
                    <a:pt x="2141" y="0"/>
                    <a:pt x="1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8"/>
            <p:cNvSpPr/>
            <p:nvPr/>
          </p:nvSpPr>
          <p:spPr>
            <a:xfrm>
              <a:off x="2207500" y="2151600"/>
              <a:ext cx="72275" cy="28125"/>
            </a:xfrm>
            <a:custGeom>
              <a:avLst/>
              <a:gdLst/>
              <a:ahLst/>
              <a:cxnLst/>
              <a:rect l="l" t="t" r="r" b="b"/>
              <a:pathLst>
                <a:path w="2891" h="1125" extrusionOk="0">
                  <a:moveTo>
                    <a:pt x="0" y="0"/>
                  </a:moveTo>
                  <a:cubicBezTo>
                    <a:pt x="161" y="642"/>
                    <a:pt x="750" y="1124"/>
                    <a:pt x="1446" y="1124"/>
                  </a:cubicBezTo>
                  <a:cubicBezTo>
                    <a:pt x="2141" y="1124"/>
                    <a:pt x="2730" y="642"/>
                    <a:pt x="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2182525" y="2267125"/>
              <a:ext cx="121800" cy="57550"/>
            </a:xfrm>
            <a:custGeom>
              <a:avLst/>
              <a:gdLst/>
              <a:ahLst/>
              <a:cxnLst/>
              <a:rect l="l" t="t" r="r" b="b"/>
              <a:pathLst>
                <a:path w="4872" h="2302" extrusionOk="0">
                  <a:moveTo>
                    <a:pt x="2445" y="0"/>
                  </a:moveTo>
                  <a:cubicBezTo>
                    <a:pt x="1142" y="0"/>
                    <a:pt x="71" y="1017"/>
                    <a:pt x="0" y="2302"/>
                  </a:cubicBezTo>
                  <a:lnTo>
                    <a:pt x="1142" y="2302"/>
                  </a:lnTo>
                  <a:lnTo>
                    <a:pt x="1142" y="1481"/>
                  </a:lnTo>
                  <a:cubicBezTo>
                    <a:pt x="1142" y="1285"/>
                    <a:pt x="1303" y="1124"/>
                    <a:pt x="1499" y="1124"/>
                  </a:cubicBezTo>
                  <a:lnTo>
                    <a:pt x="3372" y="1124"/>
                  </a:lnTo>
                  <a:cubicBezTo>
                    <a:pt x="3569" y="1124"/>
                    <a:pt x="3747" y="1285"/>
                    <a:pt x="3747" y="1481"/>
                  </a:cubicBezTo>
                  <a:lnTo>
                    <a:pt x="3747" y="2302"/>
                  </a:lnTo>
                  <a:lnTo>
                    <a:pt x="4871" y="2302"/>
                  </a:lnTo>
                  <a:cubicBezTo>
                    <a:pt x="4818" y="1017"/>
                    <a:pt x="3747" y="0"/>
                    <a:pt x="2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2229350" y="2313500"/>
              <a:ext cx="28125" cy="11175"/>
            </a:xfrm>
            <a:custGeom>
              <a:avLst/>
              <a:gdLst/>
              <a:ahLst/>
              <a:cxnLst/>
              <a:rect l="l" t="t" r="r" b="b"/>
              <a:pathLst>
                <a:path w="1125" h="447" extrusionOk="0">
                  <a:moveTo>
                    <a:pt x="1" y="1"/>
                  </a:moveTo>
                  <a:lnTo>
                    <a:pt x="1" y="447"/>
                  </a:lnTo>
                  <a:lnTo>
                    <a:pt x="1125" y="447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2136125" y="2151600"/>
              <a:ext cx="214575" cy="173075"/>
            </a:xfrm>
            <a:custGeom>
              <a:avLst/>
              <a:gdLst/>
              <a:ahLst/>
              <a:cxnLst/>
              <a:rect l="l" t="t" r="r" b="b"/>
              <a:pathLst>
                <a:path w="8583" h="6923" extrusionOk="0">
                  <a:moveTo>
                    <a:pt x="0" y="0"/>
                  </a:moveTo>
                  <a:lnTo>
                    <a:pt x="0" y="6281"/>
                  </a:lnTo>
                  <a:cubicBezTo>
                    <a:pt x="0" y="6638"/>
                    <a:pt x="286" y="6923"/>
                    <a:pt x="643" y="6923"/>
                  </a:cubicBezTo>
                  <a:lnTo>
                    <a:pt x="1160" y="6923"/>
                  </a:lnTo>
                  <a:cubicBezTo>
                    <a:pt x="1214" y="5246"/>
                    <a:pt x="2605" y="3890"/>
                    <a:pt x="4301" y="3890"/>
                  </a:cubicBezTo>
                  <a:cubicBezTo>
                    <a:pt x="5996" y="3890"/>
                    <a:pt x="7369" y="5246"/>
                    <a:pt x="7441" y="6923"/>
                  </a:cubicBezTo>
                  <a:lnTo>
                    <a:pt x="7940" y="6923"/>
                  </a:lnTo>
                  <a:cubicBezTo>
                    <a:pt x="8297" y="6923"/>
                    <a:pt x="8583" y="6638"/>
                    <a:pt x="8583" y="6281"/>
                  </a:cubicBezTo>
                  <a:lnTo>
                    <a:pt x="8583" y="0"/>
                  </a:lnTo>
                  <a:lnTo>
                    <a:pt x="6477" y="0"/>
                  </a:lnTo>
                  <a:cubicBezTo>
                    <a:pt x="6299" y="1053"/>
                    <a:pt x="5389" y="1856"/>
                    <a:pt x="4301" y="1856"/>
                  </a:cubicBezTo>
                  <a:cubicBezTo>
                    <a:pt x="3194" y="1856"/>
                    <a:pt x="2284" y="1053"/>
                    <a:pt x="2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58"/>
          <p:cNvGrpSpPr/>
          <p:nvPr/>
        </p:nvGrpSpPr>
        <p:grpSpPr>
          <a:xfrm>
            <a:off x="4133563" y="1986884"/>
            <a:ext cx="325035" cy="408613"/>
            <a:chOff x="5634675" y="3354175"/>
            <a:chExt cx="289925" cy="364475"/>
          </a:xfrm>
        </p:grpSpPr>
        <p:sp>
          <p:nvSpPr>
            <p:cNvPr id="774" name="Google Shape;774;p58"/>
            <p:cNvSpPr/>
            <p:nvPr/>
          </p:nvSpPr>
          <p:spPr>
            <a:xfrm>
              <a:off x="5634675" y="3354175"/>
              <a:ext cx="289925" cy="106875"/>
            </a:xfrm>
            <a:custGeom>
              <a:avLst/>
              <a:gdLst/>
              <a:ahLst/>
              <a:cxnLst/>
              <a:rect l="l" t="t" r="r" b="b"/>
              <a:pathLst>
                <a:path w="11597" h="4275" extrusionOk="0">
                  <a:moveTo>
                    <a:pt x="3406" y="1"/>
                  </a:moveTo>
                  <a:cubicBezTo>
                    <a:pt x="3335" y="1"/>
                    <a:pt x="3264" y="19"/>
                    <a:pt x="3192" y="36"/>
                  </a:cubicBezTo>
                  <a:lnTo>
                    <a:pt x="355" y="982"/>
                  </a:lnTo>
                  <a:cubicBezTo>
                    <a:pt x="355" y="982"/>
                    <a:pt x="337" y="982"/>
                    <a:pt x="337" y="1000"/>
                  </a:cubicBezTo>
                  <a:cubicBezTo>
                    <a:pt x="0" y="1642"/>
                    <a:pt x="399" y="2125"/>
                    <a:pt x="846" y="2125"/>
                  </a:cubicBezTo>
                  <a:cubicBezTo>
                    <a:pt x="897" y="2125"/>
                    <a:pt x="947" y="2119"/>
                    <a:pt x="998" y="2106"/>
                  </a:cubicBezTo>
                  <a:lnTo>
                    <a:pt x="2693" y="1678"/>
                  </a:lnTo>
                  <a:cubicBezTo>
                    <a:pt x="2728" y="1678"/>
                    <a:pt x="2746" y="1660"/>
                    <a:pt x="2782" y="1660"/>
                  </a:cubicBezTo>
                  <a:lnTo>
                    <a:pt x="5405" y="1660"/>
                  </a:lnTo>
                  <a:cubicBezTo>
                    <a:pt x="5405" y="1660"/>
                    <a:pt x="5423" y="1678"/>
                    <a:pt x="5423" y="1678"/>
                  </a:cubicBezTo>
                  <a:cubicBezTo>
                    <a:pt x="5708" y="1874"/>
                    <a:pt x="5654" y="2213"/>
                    <a:pt x="5423" y="2320"/>
                  </a:cubicBezTo>
                  <a:lnTo>
                    <a:pt x="3977" y="3052"/>
                  </a:lnTo>
                  <a:cubicBezTo>
                    <a:pt x="3656" y="3212"/>
                    <a:pt x="3513" y="3605"/>
                    <a:pt x="3674" y="3908"/>
                  </a:cubicBezTo>
                  <a:cubicBezTo>
                    <a:pt x="3795" y="4137"/>
                    <a:pt x="4028" y="4275"/>
                    <a:pt x="4265" y="4275"/>
                  </a:cubicBezTo>
                  <a:cubicBezTo>
                    <a:pt x="4343" y="4275"/>
                    <a:pt x="4420" y="4260"/>
                    <a:pt x="4495" y="4229"/>
                  </a:cubicBezTo>
                  <a:lnTo>
                    <a:pt x="8527" y="2731"/>
                  </a:lnTo>
                  <a:cubicBezTo>
                    <a:pt x="8581" y="2713"/>
                    <a:pt x="8616" y="2677"/>
                    <a:pt x="8616" y="2624"/>
                  </a:cubicBezTo>
                  <a:cubicBezTo>
                    <a:pt x="8707" y="2397"/>
                    <a:pt x="8913" y="2272"/>
                    <a:pt x="9126" y="2272"/>
                  </a:cubicBezTo>
                  <a:cubicBezTo>
                    <a:pt x="9164" y="2272"/>
                    <a:pt x="9203" y="2276"/>
                    <a:pt x="9241" y="2285"/>
                  </a:cubicBezTo>
                  <a:lnTo>
                    <a:pt x="10936" y="2641"/>
                  </a:lnTo>
                  <a:cubicBezTo>
                    <a:pt x="10975" y="2650"/>
                    <a:pt x="11014" y="2654"/>
                    <a:pt x="11052" y="2654"/>
                  </a:cubicBezTo>
                  <a:cubicBezTo>
                    <a:pt x="11345" y="2654"/>
                    <a:pt x="11596" y="2422"/>
                    <a:pt x="11596" y="2106"/>
                  </a:cubicBezTo>
                  <a:lnTo>
                    <a:pt x="11596" y="536"/>
                  </a:lnTo>
                  <a:cubicBezTo>
                    <a:pt x="11596" y="251"/>
                    <a:pt x="11346" y="1"/>
                    <a:pt x="110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5743900" y="3465050"/>
              <a:ext cx="110125" cy="253600"/>
            </a:xfrm>
            <a:custGeom>
              <a:avLst/>
              <a:gdLst/>
              <a:ahLst/>
              <a:cxnLst/>
              <a:rect l="l" t="t" r="r" b="b"/>
              <a:pathLst>
                <a:path w="4405" h="10144" extrusionOk="0">
                  <a:moveTo>
                    <a:pt x="1500" y="0"/>
                  </a:moveTo>
                  <a:cubicBezTo>
                    <a:pt x="1233" y="0"/>
                    <a:pt x="985" y="160"/>
                    <a:pt x="893" y="437"/>
                  </a:cubicBezTo>
                  <a:lnTo>
                    <a:pt x="108" y="2756"/>
                  </a:lnTo>
                  <a:cubicBezTo>
                    <a:pt x="36" y="2953"/>
                    <a:pt x="1" y="3149"/>
                    <a:pt x="1" y="3345"/>
                  </a:cubicBezTo>
                  <a:lnTo>
                    <a:pt x="1" y="10036"/>
                  </a:lnTo>
                  <a:cubicBezTo>
                    <a:pt x="1" y="10090"/>
                    <a:pt x="54" y="10143"/>
                    <a:pt x="108" y="10143"/>
                  </a:cubicBezTo>
                  <a:lnTo>
                    <a:pt x="1803" y="10143"/>
                  </a:lnTo>
                  <a:cubicBezTo>
                    <a:pt x="2213" y="10143"/>
                    <a:pt x="2481" y="9715"/>
                    <a:pt x="2285" y="9358"/>
                  </a:cubicBezTo>
                  <a:cubicBezTo>
                    <a:pt x="2106" y="8876"/>
                    <a:pt x="2303" y="8555"/>
                    <a:pt x="2427" y="8430"/>
                  </a:cubicBezTo>
                  <a:cubicBezTo>
                    <a:pt x="2677" y="8198"/>
                    <a:pt x="2856" y="7931"/>
                    <a:pt x="2963" y="7627"/>
                  </a:cubicBezTo>
                  <a:lnTo>
                    <a:pt x="4230" y="4237"/>
                  </a:lnTo>
                  <a:cubicBezTo>
                    <a:pt x="4405" y="3828"/>
                    <a:pt x="4126" y="3360"/>
                    <a:pt x="3608" y="3360"/>
                  </a:cubicBezTo>
                  <a:cubicBezTo>
                    <a:pt x="3493" y="3360"/>
                    <a:pt x="3366" y="3383"/>
                    <a:pt x="3230" y="3434"/>
                  </a:cubicBezTo>
                  <a:cubicBezTo>
                    <a:pt x="3212" y="3434"/>
                    <a:pt x="3177" y="3452"/>
                    <a:pt x="3177" y="3488"/>
                  </a:cubicBezTo>
                  <a:lnTo>
                    <a:pt x="2320" y="5147"/>
                  </a:lnTo>
                  <a:cubicBezTo>
                    <a:pt x="2263" y="5262"/>
                    <a:pt x="2144" y="5336"/>
                    <a:pt x="2016" y="5336"/>
                  </a:cubicBezTo>
                  <a:cubicBezTo>
                    <a:pt x="1905" y="5336"/>
                    <a:pt x="1787" y="5280"/>
                    <a:pt x="1696" y="5147"/>
                  </a:cubicBezTo>
                  <a:cubicBezTo>
                    <a:pt x="1678" y="5147"/>
                    <a:pt x="1678" y="5129"/>
                    <a:pt x="1678" y="5112"/>
                  </a:cubicBezTo>
                  <a:lnTo>
                    <a:pt x="1678" y="3078"/>
                  </a:lnTo>
                  <a:cubicBezTo>
                    <a:pt x="1678" y="2685"/>
                    <a:pt x="1732" y="2310"/>
                    <a:pt x="1821" y="1936"/>
                  </a:cubicBezTo>
                  <a:lnTo>
                    <a:pt x="2160" y="562"/>
                  </a:lnTo>
                  <a:cubicBezTo>
                    <a:pt x="2231" y="294"/>
                    <a:pt x="2053" y="62"/>
                    <a:pt x="1785" y="62"/>
                  </a:cubicBezTo>
                  <a:cubicBezTo>
                    <a:pt x="1692" y="20"/>
                    <a:pt x="1595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58"/>
          <p:cNvGrpSpPr/>
          <p:nvPr/>
        </p:nvGrpSpPr>
        <p:grpSpPr>
          <a:xfrm>
            <a:off x="6474124" y="2059425"/>
            <a:ext cx="409117" cy="245577"/>
            <a:chOff x="5032425" y="4103575"/>
            <a:chExt cx="364925" cy="219050"/>
          </a:xfrm>
        </p:grpSpPr>
        <p:sp>
          <p:nvSpPr>
            <p:cNvPr id="777" name="Google Shape;777;p58"/>
            <p:cNvSpPr/>
            <p:nvPr/>
          </p:nvSpPr>
          <p:spPr>
            <a:xfrm>
              <a:off x="5064550" y="4123200"/>
              <a:ext cx="332800" cy="199425"/>
            </a:xfrm>
            <a:custGeom>
              <a:avLst/>
              <a:gdLst/>
              <a:ahLst/>
              <a:cxnLst/>
              <a:rect l="l" t="t" r="r" b="b"/>
              <a:pathLst>
                <a:path w="13312" h="7977" extrusionOk="0">
                  <a:moveTo>
                    <a:pt x="4015" y="0"/>
                  </a:moveTo>
                  <a:cubicBezTo>
                    <a:pt x="1838" y="0"/>
                    <a:pt x="36" y="1767"/>
                    <a:pt x="0" y="3944"/>
                  </a:cubicBezTo>
                  <a:cubicBezTo>
                    <a:pt x="0" y="5032"/>
                    <a:pt x="411" y="6049"/>
                    <a:pt x="1160" y="6816"/>
                  </a:cubicBezTo>
                  <a:cubicBezTo>
                    <a:pt x="1911" y="7568"/>
                    <a:pt x="2885" y="7977"/>
                    <a:pt x="3947" y="7977"/>
                  </a:cubicBezTo>
                  <a:cubicBezTo>
                    <a:pt x="3970" y="7977"/>
                    <a:pt x="3992" y="7976"/>
                    <a:pt x="4015" y="7976"/>
                  </a:cubicBezTo>
                  <a:cubicBezTo>
                    <a:pt x="6156" y="7958"/>
                    <a:pt x="7923" y="6138"/>
                    <a:pt x="7923" y="3926"/>
                  </a:cubicBezTo>
                  <a:lnTo>
                    <a:pt x="7923" y="2534"/>
                  </a:lnTo>
                  <a:cubicBezTo>
                    <a:pt x="7923" y="2302"/>
                    <a:pt x="8101" y="2106"/>
                    <a:pt x="8351" y="2106"/>
                  </a:cubicBezTo>
                  <a:lnTo>
                    <a:pt x="12901" y="2106"/>
                  </a:lnTo>
                  <a:cubicBezTo>
                    <a:pt x="13133" y="2106"/>
                    <a:pt x="13311" y="1927"/>
                    <a:pt x="13311" y="1696"/>
                  </a:cubicBezTo>
                  <a:lnTo>
                    <a:pt x="13311" y="411"/>
                  </a:lnTo>
                  <a:cubicBezTo>
                    <a:pt x="13311" y="179"/>
                    <a:pt x="13133" y="0"/>
                    <a:pt x="12901" y="0"/>
                  </a:cubicBezTo>
                  <a:lnTo>
                    <a:pt x="5460" y="0"/>
                  </a:lnTo>
                  <a:lnTo>
                    <a:pt x="5460" y="1517"/>
                  </a:lnTo>
                  <a:cubicBezTo>
                    <a:pt x="5460" y="1785"/>
                    <a:pt x="5282" y="2017"/>
                    <a:pt x="5014" y="2070"/>
                  </a:cubicBezTo>
                  <a:cubicBezTo>
                    <a:pt x="4985" y="2075"/>
                    <a:pt x="4956" y="2077"/>
                    <a:pt x="4928" y="2077"/>
                  </a:cubicBezTo>
                  <a:cubicBezTo>
                    <a:pt x="4628" y="2077"/>
                    <a:pt x="4390" y="1828"/>
                    <a:pt x="4390" y="1535"/>
                  </a:cubicBezTo>
                  <a:lnTo>
                    <a:pt x="4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5032425" y="4103575"/>
              <a:ext cx="69175" cy="71400"/>
            </a:xfrm>
            <a:custGeom>
              <a:avLst/>
              <a:gdLst/>
              <a:ahLst/>
              <a:cxnLst/>
              <a:rect l="l" t="t" r="r" b="b"/>
              <a:pathLst>
                <a:path w="2767" h="2856" extrusionOk="0">
                  <a:moveTo>
                    <a:pt x="1535" y="0"/>
                  </a:moveTo>
                  <a:cubicBezTo>
                    <a:pt x="697" y="0"/>
                    <a:pt x="1" y="678"/>
                    <a:pt x="1" y="1517"/>
                  </a:cubicBezTo>
                  <a:cubicBezTo>
                    <a:pt x="1" y="2106"/>
                    <a:pt x="340" y="2605"/>
                    <a:pt x="822" y="2855"/>
                  </a:cubicBezTo>
                  <a:cubicBezTo>
                    <a:pt x="982" y="2534"/>
                    <a:pt x="1161" y="2213"/>
                    <a:pt x="1375" y="1927"/>
                  </a:cubicBezTo>
                  <a:cubicBezTo>
                    <a:pt x="1196" y="1856"/>
                    <a:pt x="1089" y="1695"/>
                    <a:pt x="1089" y="1517"/>
                  </a:cubicBezTo>
                  <a:cubicBezTo>
                    <a:pt x="1089" y="1267"/>
                    <a:pt x="1285" y="1071"/>
                    <a:pt x="1535" y="1071"/>
                  </a:cubicBezTo>
                  <a:cubicBezTo>
                    <a:pt x="1696" y="1071"/>
                    <a:pt x="1839" y="1160"/>
                    <a:pt x="1928" y="1303"/>
                  </a:cubicBezTo>
                  <a:cubicBezTo>
                    <a:pt x="2178" y="1053"/>
                    <a:pt x="2463" y="839"/>
                    <a:pt x="2766" y="643"/>
                  </a:cubicBezTo>
                  <a:cubicBezTo>
                    <a:pt x="2499" y="250"/>
                    <a:pt x="2053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9"/>
          <p:cNvSpPr txBox="1">
            <a:spLocks noGrp="1"/>
          </p:cNvSpPr>
          <p:nvPr>
            <p:ph type="title"/>
          </p:nvPr>
        </p:nvSpPr>
        <p:spPr>
          <a:xfrm>
            <a:off x="1388100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grpSp>
        <p:nvGrpSpPr>
          <p:cNvPr id="784" name="Google Shape;784;p59"/>
          <p:cNvGrpSpPr/>
          <p:nvPr/>
        </p:nvGrpSpPr>
        <p:grpSpPr>
          <a:xfrm>
            <a:off x="470525" y="886100"/>
            <a:ext cx="7947450" cy="3468425"/>
            <a:chOff x="470525" y="886100"/>
            <a:chExt cx="7947450" cy="3468425"/>
          </a:xfrm>
        </p:grpSpPr>
        <p:cxnSp>
          <p:nvCxnSpPr>
            <p:cNvPr id="785" name="Google Shape;785;p59"/>
            <p:cNvCxnSpPr/>
            <p:nvPr/>
          </p:nvCxnSpPr>
          <p:spPr>
            <a:xfrm>
              <a:off x="725975" y="4047175"/>
              <a:ext cx="76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6" name="Google Shape;786;p59"/>
            <p:cNvSpPr/>
            <p:nvPr/>
          </p:nvSpPr>
          <p:spPr>
            <a:xfrm>
              <a:off x="7459100" y="3739825"/>
              <a:ext cx="614700" cy="61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470525" y="88610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8" name="Google Shape;788;p59"/>
            <p:cNvCxnSpPr>
              <a:stCxn id="787" idx="6"/>
            </p:cNvCxnSpPr>
            <p:nvPr/>
          </p:nvCxnSpPr>
          <p:spPr>
            <a:xfrm>
              <a:off x="955925" y="1128800"/>
              <a:ext cx="6790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59"/>
            <p:cNvCxnSpPr>
              <a:endCxn id="786" idx="0"/>
            </p:cNvCxnSpPr>
            <p:nvPr/>
          </p:nvCxnSpPr>
          <p:spPr>
            <a:xfrm flipH="1">
              <a:off x="7766450" y="1137325"/>
              <a:ext cx="10200" cy="2602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790" name="Google Shape;790;p59"/>
            <p:cNvGrpSpPr/>
            <p:nvPr/>
          </p:nvGrpSpPr>
          <p:grpSpPr>
            <a:xfrm>
              <a:off x="7523758" y="886109"/>
              <a:ext cx="485391" cy="485391"/>
              <a:chOff x="3365800" y="1183425"/>
              <a:chExt cx="261300" cy="261300"/>
            </a:xfrm>
          </p:grpSpPr>
          <p:cxnSp>
            <p:nvCxnSpPr>
              <p:cNvPr id="791" name="Google Shape;791;p59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59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0"/>
          <p:cNvSpPr txBox="1">
            <a:spLocks noGrp="1"/>
          </p:cNvSpPr>
          <p:nvPr>
            <p:ph type="subTitle" idx="2"/>
          </p:nvPr>
        </p:nvSpPr>
        <p:spPr>
          <a:xfrm>
            <a:off x="543325" y="1800750"/>
            <a:ext cx="4072500" cy="25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NBA.com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https://github.com/swar/nba_api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https://en.wikipedia.org/wiki/NBA_Most_Valuable_Player_Award</a:t>
            </a:r>
            <a:endParaRPr sz="900" u="none"/>
          </a:p>
        </p:txBody>
      </p:sp>
      <p:sp>
        <p:nvSpPr>
          <p:cNvPr id="798" name="Google Shape;798;p6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Tools</a:t>
            </a:r>
            <a:endParaRPr/>
          </a:p>
        </p:txBody>
      </p:sp>
      <p:sp>
        <p:nvSpPr>
          <p:cNvPr id="799" name="Google Shape;799;p60"/>
          <p:cNvSpPr txBox="1"/>
          <p:nvPr/>
        </p:nvSpPr>
        <p:spPr>
          <a:xfrm>
            <a:off x="822775" y="1153925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4649700" y="1112100"/>
            <a:ext cx="35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0"/>
          <p:cNvSpPr txBox="1">
            <a:spLocks noGrp="1"/>
          </p:cNvSpPr>
          <p:nvPr>
            <p:ph type="subTitle" idx="2"/>
          </p:nvPr>
        </p:nvSpPr>
        <p:spPr>
          <a:xfrm>
            <a:off x="4505725" y="1800750"/>
            <a:ext cx="4072500" cy="25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Postgres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Jupyter Notebook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Pandas Library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Sklearn Library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Matplotlib Library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Hvplot Library</a:t>
            </a:r>
            <a:endParaRPr sz="900" u="none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none"/>
              <a:t>Visual Studio Code</a:t>
            </a:r>
            <a:endParaRPr sz="900" u="none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u="none"/>
          </a:p>
        </p:txBody>
      </p:sp>
      <p:cxnSp>
        <p:nvCxnSpPr>
          <p:cNvPr id="802" name="Google Shape;802;p60"/>
          <p:cNvCxnSpPr/>
          <p:nvPr/>
        </p:nvCxnSpPr>
        <p:spPr>
          <a:xfrm>
            <a:off x="4576975" y="1112200"/>
            <a:ext cx="0" cy="349170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5806325" y="1200475"/>
            <a:ext cx="25182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wins and scores the most?</a:t>
            </a:r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5" y="609888"/>
            <a:ext cx="4904650" cy="3923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9"/>
          <p:cNvCxnSpPr/>
          <p:nvPr/>
        </p:nvCxnSpPr>
        <p:spPr>
          <a:xfrm rot="10800000" flipH="1">
            <a:off x="1979400" y="755575"/>
            <a:ext cx="4800" cy="3564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9"/>
          <p:cNvCxnSpPr/>
          <p:nvPr/>
        </p:nvCxnSpPr>
        <p:spPr>
          <a:xfrm rot="10800000" flipH="1">
            <a:off x="1028700" y="3359200"/>
            <a:ext cx="4100100" cy="4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9"/>
          <p:cNvSpPr txBox="1"/>
          <p:nvPr/>
        </p:nvSpPr>
        <p:spPr>
          <a:xfrm>
            <a:off x="5806325" y="4102450"/>
            <a:ext cx="255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from season 2010-present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1126000" y="1945275"/>
            <a:ext cx="1648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Efficiency?</a:t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25" y="577362"/>
            <a:ext cx="4985975" cy="398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0"/>
          <p:cNvCxnSpPr/>
          <p:nvPr/>
        </p:nvCxnSpPr>
        <p:spPr>
          <a:xfrm rot="10800000">
            <a:off x="4612150" y="697150"/>
            <a:ext cx="4800" cy="3646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0"/>
          <p:cNvCxnSpPr/>
          <p:nvPr/>
        </p:nvCxnSpPr>
        <p:spPr>
          <a:xfrm>
            <a:off x="3588250" y="3364000"/>
            <a:ext cx="4236600" cy="4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40"/>
          <p:cNvSpPr txBox="1"/>
          <p:nvPr/>
        </p:nvSpPr>
        <p:spPr>
          <a:xfrm>
            <a:off x="776200" y="4148825"/>
            <a:ext cx="255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from season 2010-present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Trinity</a:t>
            </a:r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4294967295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 you give a brief intro of the topic you want to talk about. For example, you can talk about Mercury</a:t>
            </a:r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subTitle" idx="1"/>
          </p:nvPr>
        </p:nvSpPr>
        <p:spPr>
          <a:xfrm>
            <a:off x="5123550" y="2059350"/>
            <a:ext cx="23649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Points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Assists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Rebounds</a:t>
            </a:r>
            <a:endParaRPr sz="1800"/>
          </a:p>
        </p:txBody>
      </p:sp>
      <p:sp>
        <p:nvSpPr>
          <p:cNvPr id="345" name="Google Shape;345;p41"/>
          <p:cNvSpPr/>
          <p:nvPr/>
        </p:nvSpPr>
        <p:spPr>
          <a:xfrm>
            <a:off x="4660925" y="3302575"/>
            <a:ext cx="431700" cy="4317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41"/>
          <p:cNvGrpSpPr/>
          <p:nvPr/>
        </p:nvGrpSpPr>
        <p:grpSpPr>
          <a:xfrm>
            <a:off x="4660928" y="1714020"/>
            <a:ext cx="431694" cy="431694"/>
            <a:chOff x="3365800" y="1183425"/>
            <a:chExt cx="261300" cy="261300"/>
          </a:xfrm>
        </p:grpSpPr>
        <p:cxnSp>
          <p:nvCxnSpPr>
            <p:cNvPr id="347" name="Google Shape;347;p41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41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25" y="1164125"/>
            <a:ext cx="4063651" cy="3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4971400" y="4086375"/>
            <a:ext cx="255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from season 2010-present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for the Assist</a:t>
            </a:r>
            <a:endParaRPr/>
          </a:p>
        </p:txBody>
      </p:sp>
      <p:grpSp>
        <p:nvGrpSpPr>
          <p:cNvPr id="356" name="Google Shape;356;p42"/>
          <p:cNvGrpSpPr/>
          <p:nvPr/>
        </p:nvGrpSpPr>
        <p:grpSpPr>
          <a:xfrm>
            <a:off x="7277723" y="1723610"/>
            <a:ext cx="2306075" cy="2306075"/>
            <a:chOff x="7129475" y="1270500"/>
            <a:chExt cx="2602500" cy="2602500"/>
          </a:xfrm>
        </p:grpSpPr>
        <p:sp>
          <p:nvSpPr>
            <p:cNvPr id="357" name="Google Shape;357;p42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2"/>
          <p:cNvGrpSpPr/>
          <p:nvPr/>
        </p:nvGrpSpPr>
        <p:grpSpPr>
          <a:xfrm flipH="1">
            <a:off x="-439811" y="1723590"/>
            <a:ext cx="2306075" cy="2306075"/>
            <a:chOff x="7129475" y="1270500"/>
            <a:chExt cx="2602500" cy="2602500"/>
          </a:xfrm>
        </p:grpSpPr>
        <p:sp>
          <p:nvSpPr>
            <p:cNvPr id="361" name="Google Shape;361;p42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42"/>
          <p:cNvGrpSpPr/>
          <p:nvPr/>
        </p:nvGrpSpPr>
        <p:grpSpPr>
          <a:xfrm>
            <a:off x="5758651" y="2496553"/>
            <a:ext cx="1120703" cy="995165"/>
            <a:chOff x="-62148800" y="3377700"/>
            <a:chExt cx="311125" cy="316750"/>
          </a:xfrm>
        </p:grpSpPr>
        <p:sp>
          <p:nvSpPr>
            <p:cNvPr id="365" name="Google Shape;365;p42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42"/>
          <p:cNvGrpSpPr/>
          <p:nvPr/>
        </p:nvGrpSpPr>
        <p:grpSpPr>
          <a:xfrm>
            <a:off x="1964557" y="2463681"/>
            <a:ext cx="2203850" cy="1060913"/>
            <a:chOff x="724986" y="3605478"/>
            <a:chExt cx="1368681" cy="682918"/>
          </a:xfrm>
        </p:grpSpPr>
        <p:grpSp>
          <p:nvGrpSpPr>
            <p:cNvPr id="368" name="Google Shape;368;p42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369" name="Google Shape;369;p42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2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2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2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2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2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2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2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2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2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2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5"/>
              </a:solidFill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42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390" name="Google Shape;390;p42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391" name="Google Shape;391;p42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392" name="Google Shape;392;p42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42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4" name="Google Shape;394;p42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395" name="Google Shape;395;p42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96" name="Google Shape;396;p42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397" name="Google Shape;397;p42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8" name="Google Shape;398;p42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99" name="Google Shape;399;p42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00" name="Google Shape;400;p42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01" name="Google Shape;401;p42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42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3" name="Google Shape;403;p42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04" name="Google Shape;404;p42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42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6" name="Google Shape;406;p42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07" name="Google Shape;407;p42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08" name="Google Shape;408;p42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" name="Google Shape;409;p42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" name="Google Shape;410;p42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11" name="Google Shape;411;p42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42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13" name="Google Shape;413;p42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" name="Google Shape;414;p42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15" name="Google Shape;415;p42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16" name="Google Shape;416;p42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42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42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9" name="Google Shape;419;p42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20" name="Google Shape;420;p42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42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2" name="Google Shape;422;p42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23" name="Google Shape;423;p42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24" name="Google Shape;424;p42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" name="Google Shape;425;p42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6" name="Google Shape;426;p42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27" name="Google Shape;427;p42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42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42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0" name="Google Shape;430;p42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31" name="Google Shape;431;p42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32" name="Google Shape;432;p42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42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4" name="Google Shape;434;p42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35" name="Google Shape;435;p42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6" name="Google Shape;436;p42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37" name="Google Shape;437;p42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8" name="Google Shape;438;p42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39" name="Google Shape;439;p42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40" name="Google Shape;440;p42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41" name="Google Shape;441;p42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42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3" name="Google Shape;443;p42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44" name="Google Shape;444;p42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45" name="Google Shape;445;p42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46" name="Google Shape;446;p42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7" name="Google Shape;447;p42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accent5"/>
                      </a:solidFill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48" name="Google Shape;448;p42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49" name="Google Shape;449;p42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42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42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2" name="Google Shape;452;p42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42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5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4" name="Google Shape;454;p42"/>
          <p:cNvGrpSpPr/>
          <p:nvPr/>
        </p:nvGrpSpPr>
        <p:grpSpPr>
          <a:xfrm>
            <a:off x="4417382" y="2529437"/>
            <a:ext cx="1060230" cy="995159"/>
            <a:chOff x="-5254775" y="3631325"/>
            <a:chExt cx="296950" cy="292625"/>
          </a:xfrm>
        </p:grpSpPr>
        <p:sp>
          <p:nvSpPr>
            <p:cNvPr id="455" name="Google Shape;455;p42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Timeline</a:t>
            </a:r>
            <a:endParaRPr/>
          </a:p>
        </p:txBody>
      </p:sp>
      <p:sp>
        <p:nvSpPr>
          <p:cNvPr id="467" name="Google Shape;467;p43"/>
          <p:cNvSpPr txBox="1">
            <a:spLocks noGrp="1"/>
          </p:cNvSpPr>
          <p:nvPr>
            <p:ph type="subTitle" idx="4294967295"/>
          </p:nvPr>
        </p:nvSpPr>
        <p:spPr>
          <a:xfrm>
            <a:off x="3868820" y="3398525"/>
            <a:ext cx="16233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2010</a:t>
            </a:r>
            <a:endParaRPr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68" name="Google Shape;468;p43"/>
          <p:cNvSpPr txBox="1">
            <a:spLocks noGrp="1"/>
          </p:cNvSpPr>
          <p:nvPr>
            <p:ph type="subTitle" idx="4294967295"/>
          </p:nvPr>
        </p:nvSpPr>
        <p:spPr>
          <a:xfrm>
            <a:off x="6279776" y="2053425"/>
            <a:ext cx="16233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469" name="Google Shape;469;p43"/>
          <p:cNvGrpSpPr/>
          <p:nvPr/>
        </p:nvGrpSpPr>
        <p:grpSpPr>
          <a:xfrm>
            <a:off x="725975" y="2550025"/>
            <a:ext cx="7692000" cy="708300"/>
            <a:chOff x="725975" y="2550025"/>
            <a:chExt cx="7692000" cy="708300"/>
          </a:xfrm>
        </p:grpSpPr>
        <p:cxnSp>
          <p:nvCxnSpPr>
            <p:cNvPr id="470" name="Google Shape;470;p43"/>
            <p:cNvCxnSpPr/>
            <p:nvPr/>
          </p:nvCxnSpPr>
          <p:spPr>
            <a:xfrm>
              <a:off x="725975" y="2904175"/>
              <a:ext cx="76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71" name="Google Shape;471;p43"/>
            <p:cNvSpPr/>
            <p:nvPr/>
          </p:nvSpPr>
          <p:spPr>
            <a:xfrm>
              <a:off x="1608750" y="2550025"/>
              <a:ext cx="708300" cy="708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6719323" y="2550025"/>
              <a:ext cx="708300" cy="7083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43"/>
          <p:cNvGrpSpPr/>
          <p:nvPr/>
        </p:nvGrpSpPr>
        <p:grpSpPr>
          <a:xfrm>
            <a:off x="6736463" y="2558166"/>
            <a:ext cx="692025" cy="692012"/>
            <a:chOff x="206610" y="1727680"/>
            <a:chExt cx="910679" cy="910662"/>
          </a:xfrm>
        </p:grpSpPr>
        <p:sp>
          <p:nvSpPr>
            <p:cNvPr id="474" name="Google Shape;474;p43"/>
            <p:cNvSpPr/>
            <p:nvPr/>
          </p:nvSpPr>
          <p:spPr>
            <a:xfrm>
              <a:off x="206610" y="1727680"/>
              <a:ext cx="910679" cy="910662"/>
            </a:xfrm>
            <a:custGeom>
              <a:avLst/>
              <a:gdLst/>
              <a:ahLst/>
              <a:cxnLst/>
              <a:rect l="l" t="t" r="r" b="b"/>
              <a:pathLst>
                <a:path w="54548" h="54547" extrusionOk="0">
                  <a:moveTo>
                    <a:pt x="27274" y="0"/>
                  </a:moveTo>
                  <a:cubicBezTo>
                    <a:pt x="23027" y="0"/>
                    <a:pt x="19014" y="972"/>
                    <a:pt x="15425" y="2696"/>
                  </a:cubicBezTo>
                  <a:cubicBezTo>
                    <a:pt x="14829" y="2994"/>
                    <a:pt x="14249" y="3292"/>
                    <a:pt x="13685" y="3621"/>
                  </a:cubicBezTo>
                  <a:cubicBezTo>
                    <a:pt x="9327" y="6129"/>
                    <a:pt x="5722" y="9812"/>
                    <a:pt x="3324" y="14232"/>
                  </a:cubicBezTo>
                  <a:cubicBezTo>
                    <a:pt x="2995" y="14812"/>
                    <a:pt x="2713" y="15408"/>
                    <a:pt x="2431" y="16019"/>
                  </a:cubicBezTo>
                  <a:cubicBezTo>
                    <a:pt x="879" y="19452"/>
                    <a:pt x="1" y="23261"/>
                    <a:pt x="1" y="27273"/>
                  </a:cubicBezTo>
                  <a:cubicBezTo>
                    <a:pt x="1" y="28214"/>
                    <a:pt x="48" y="29139"/>
                    <a:pt x="142" y="30063"/>
                  </a:cubicBezTo>
                  <a:cubicBezTo>
                    <a:pt x="299" y="31584"/>
                    <a:pt x="581" y="33057"/>
                    <a:pt x="973" y="34499"/>
                  </a:cubicBezTo>
                  <a:cubicBezTo>
                    <a:pt x="3355" y="43167"/>
                    <a:pt x="9907" y="50111"/>
                    <a:pt x="18340" y="53042"/>
                  </a:cubicBezTo>
                  <a:cubicBezTo>
                    <a:pt x="19641" y="53496"/>
                    <a:pt x="20989" y="53841"/>
                    <a:pt x="22368" y="54092"/>
                  </a:cubicBezTo>
                  <a:cubicBezTo>
                    <a:pt x="23967" y="54390"/>
                    <a:pt x="25597" y="54547"/>
                    <a:pt x="27274" y="54547"/>
                  </a:cubicBezTo>
                  <a:cubicBezTo>
                    <a:pt x="29892" y="54547"/>
                    <a:pt x="32431" y="54170"/>
                    <a:pt x="34814" y="53481"/>
                  </a:cubicBezTo>
                  <a:cubicBezTo>
                    <a:pt x="35503" y="53293"/>
                    <a:pt x="36193" y="53058"/>
                    <a:pt x="36851" y="52807"/>
                  </a:cubicBezTo>
                  <a:cubicBezTo>
                    <a:pt x="41319" y="51145"/>
                    <a:pt x="45206" y="48340"/>
                    <a:pt x="48215" y="44750"/>
                  </a:cubicBezTo>
                  <a:cubicBezTo>
                    <a:pt x="48638" y="44233"/>
                    <a:pt x="49046" y="43716"/>
                    <a:pt x="49438" y="43167"/>
                  </a:cubicBezTo>
                  <a:cubicBezTo>
                    <a:pt x="52651" y="38700"/>
                    <a:pt x="54548" y="33198"/>
                    <a:pt x="54548" y="27273"/>
                  </a:cubicBezTo>
                  <a:cubicBezTo>
                    <a:pt x="54548" y="20486"/>
                    <a:pt x="52087" y="14295"/>
                    <a:pt x="47996" y="9530"/>
                  </a:cubicBezTo>
                  <a:cubicBezTo>
                    <a:pt x="47306" y="8731"/>
                    <a:pt x="46585" y="7978"/>
                    <a:pt x="45817" y="7273"/>
                  </a:cubicBezTo>
                  <a:cubicBezTo>
                    <a:pt x="42729" y="4404"/>
                    <a:pt x="38983" y="2241"/>
                    <a:pt x="34814" y="1050"/>
                  </a:cubicBezTo>
                  <a:cubicBezTo>
                    <a:pt x="33481" y="658"/>
                    <a:pt x="32102" y="376"/>
                    <a:pt x="30691" y="204"/>
                  </a:cubicBezTo>
                  <a:cubicBezTo>
                    <a:pt x="29563" y="63"/>
                    <a:pt x="28434" y="0"/>
                    <a:pt x="27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43"/>
            <p:cNvGrpSpPr/>
            <p:nvPr/>
          </p:nvGrpSpPr>
          <p:grpSpPr>
            <a:xfrm>
              <a:off x="208980" y="1731069"/>
              <a:ext cx="822996" cy="899694"/>
              <a:chOff x="208980" y="1731069"/>
              <a:chExt cx="822996" cy="899694"/>
            </a:xfrm>
          </p:grpSpPr>
          <p:sp>
            <p:nvSpPr>
              <p:cNvPr id="476" name="Google Shape;476;p43"/>
              <p:cNvSpPr/>
              <p:nvPr/>
            </p:nvSpPr>
            <p:spPr>
              <a:xfrm>
                <a:off x="335360" y="1731069"/>
                <a:ext cx="452468" cy="899694"/>
              </a:xfrm>
              <a:custGeom>
                <a:avLst/>
                <a:gdLst/>
                <a:ahLst/>
                <a:cxnLst/>
                <a:rect l="l" t="t" r="r" b="b"/>
                <a:pathLst>
                  <a:path w="27102" h="53890" extrusionOk="0">
                    <a:moveTo>
                      <a:pt x="22979" y="1"/>
                    </a:moveTo>
                    <a:cubicBezTo>
                      <a:pt x="21772" y="314"/>
                      <a:pt x="20612" y="690"/>
                      <a:pt x="19468" y="1145"/>
                    </a:cubicBezTo>
                    <a:cubicBezTo>
                      <a:pt x="16224" y="2415"/>
                      <a:pt x="13261" y="4217"/>
                      <a:pt x="10659" y="6459"/>
                    </a:cubicBezTo>
                    <a:cubicBezTo>
                      <a:pt x="10189" y="6866"/>
                      <a:pt x="9735" y="7289"/>
                      <a:pt x="9280" y="7713"/>
                    </a:cubicBezTo>
                    <a:cubicBezTo>
                      <a:pt x="7509" y="9452"/>
                      <a:pt x="5926" y="11396"/>
                      <a:pt x="4609" y="13512"/>
                    </a:cubicBezTo>
                    <a:cubicBezTo>
                      <a:pt x="4296" y="14029"/>
                      <a:pt x="3998" y="14531"/>
                      <a:pt x="3700" y="15064"/>
                    </a:cubicBezTo>
                    <a:cubicBezTo>
                      <a:pt x="2650" y="16992"/>
                      <a:pt x="1819" y="19029"/>
                      <a:pt x="1192" y="21177"/>
                    </a:cubicBezTo>
                    <a:cubicBezTo>
                      <a:pt x="1035" y="21710"/>
                      <a:pt x="894" y="22258"/>
                      <a:pt x="769" y="22807"/>
                    </a:cubicBezTo>
                    <a:cubicBezTo>
                      <a:pt x="267" y="25001"/>
                      <a:pt x="1" y="27305"/>
                      <a:pt x="1" y="29657"/>
                    </a:cubicBezTo>
                    <a:cubicBezTo>
                      <a:pt x="1" y="31726"/>
                      <a:pt x="205" y="33732"/>
                      <a:pt x="596" y="35676"/>
                    </a:cubicBezTo>
                    <a:cubicBezTo>
                      <a:pt x="973" y="37619"/>
                      <a:pt x="1553" y="39484"/>
                      <a:pt x="2289" y="41271"/>
                    </a:cubicBezTo>
                    <a:cubicBezTo>
                      <a:pt x="4123" y="45754"/>
                      <a:pt x="7007" y="49720"/>
                      <a:pt x="10628" y="52839"/>
                    </a:cubicBezTo>
                    <a:cubicBezTo>
                      <a:pt x="11929" y="53293"/>
                      <a:pt x="13277" y="53638"/>
                      <a:pt x="14656" y="53889"/>
                    </a:cubicBezTo>
                    <a:cubicBezTo>
                      <a:pt x="9656" y="50582"/>
                      <a:pt x="5722" y="45770"/>
                      <a:pt x="3527" y="40096"/>
                    </a:cubicBezTo>
                    <a:cubicBezTo>
                      <a:pt x="3308" y="39531"/>
                      <a:pt x="3120" y="38967"/>
                      <a:pt x="2932" y="38403"/>
                    </a:cubicBezTo>
                    <a:cubicBezTo>
                      <a:pt x="2070" y="35644"/>
                      <a:pt x="1600" y="32713"/>
                      <a:pt x="1600" y="29657"/>
                    </a:cubicBezTo>
                    <a:cubicBezTo>
                      <a:pt x="1600" y="27290"/>
                      <a:pt x="1882" y="24986"/>
                      <a:pt x="2415" y="22776"/>
                    </a:cubicBezTo>
                    <a:cubicBezTo>
                      <a:pt x="2540" y="22258"/>
                      <a:pt x="2697" y="21725"/>
                      <a:pt x="2853" y="21208"/>
                    </a:cubicBezTo>
                    <a:cubicBezTo>
                      <a:pt x="3496" y="19092"/>
                      <a:pt x="4390" y="17054"/>
                      <a:pt x="5487" y="15158"/>
                    </a:cubicBezTo>
                    <a:cubicBezTo>
                      <a:pt x="5769" y="14641"/>
                      <a:pt x="6098" y="14139"/>
                      <a:pt x="6427" y="13637"/>
                    </a:cubicBezTo>
                    <a:cubicBezTo>
                      <a:pt x="7760" y="11631"/>
                      <a:pt x="9343" y="9797"/>
                      <a:pt x="11130" y="8167"/>
                    </a:cubicBezTo>
                    <a:cubicBezTo>
                      <a:pt x="11647" y="7697"/>
                      <a:pt x="12195" y="7227"/>
                      <a:pt x="12760" y="6788"/>
                    </a:cubicBezTo>
                    <a:cubicBezTo>
                      <a:pt x="15769" y="4437"/>
                      <a:pt x="19249" y="2665"/>
                      <a:pt x="23042" y="1647"/>
                    </a:cubicBezTo>
                    <a:cubicBezTo>
                      <a:pt x="24359" y="1286"/>
                      <a:pt x="25707" y="1020"/>
                      <a:pt x="27102" y="847"/>
                    </a:cubicBezTo>
                    <a:cubicBezTo>
                      <a:pt x="25769" y="455"/>
                      <a:pt x="24390" y="173"/>
                      <a:pt x="22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247178" y="1955598"/>
                <a:ext cx="784799" cy="519198"/>
              </a:xfrm>
              <a:custGeom>
                <a:avLst/>
                <a:gdLst/>
                <a:ahLst/>
                <a:cxnLst/>
                <a:rect l="l" t="t" r="r" b="b"/>
                <a:pathLst>
                  <a:path w="47008" h="31099" extrusionOk="0">
                    <a:moveTo>
                      <a:pt x="7728" y="0"/>
                    </a:moveTo>
                    <a:cubicBezTo>
                      <a:pt x="6396" y="0"/>
                      <a:pt x="5079" y="63"/>
                      <a:pt x="3778" y="188"/>
                    </a:cubicBezTo>
                    <a:cubicBezTo>
                      <a:pt x="2806" y="282"/>
                      <a:pt x="1834" y="408"/>
                      <a:pt x="894" y="580"/>
                    </a:cubicBezTo>
                    <a:cubicBezTo>
                      <a:pt x="565" y="1160"/>
                      <a:pt x="283" y="1756"/>
                      <a:pt x="1" y="2367"/>
                    </a:cubicBezTo>
                    <a:cubicBezTo>
                      <a:pt x="1004" y="2163"/>
                      <a:pt x="2038" y="1991"/>
                      <a:pt x="3073" y="1881"/>
                    </a:cubicBezTo>
                    <a:cubicBezTo>
                      <a:pt x="4593" y="1693"/>
                      <a:pt x="6145" y="1599"/>
                      <a:pt x="7728" y="1599"/>
                    </a:cubicBezTo>
                    <a:cubicBezTo>
                      <a:pt x="8151" y="1599"/>
                      <a:pt x="8574" y="1599"/>
                      <a:pt x="8982" y="1615"/>
                    </a:cubicBezTo>
                    <a:cubicBezTo>
                      <a:pt x="9578" y="1630"/>
                      <a:pt x="10173" y="1677"/>
                      <a:pt x="10769" y="1709"/>
                    </a:cubicBezTo>
                    <a:cubicBezTo>
                      <a:pt x="17305" y="2210"/>
                      <a:pt x="23418" y="4342"/>
                      <a:pt x="28685" y="7665"/>
                    </a:cubicBezTo>
                    <a:cubicBezTo>
                      <a:pt x="34061" y="11082"/>
                      <a:pt x="38575" y="15769"/>
                      <a:pt x="41773" y="21286"/>
                    </a:cubicBezTo>
                    <a:cubicBezTo>
                      <a:pt x="43528" y="24327"/>
                      <a:pt x="44876" y="27619"/>
                      <a:pt x="45785" y="31098"/>
                    </a:cubicBezTo>
                    <a:cubicBezTo>
                      <a:pt x="46208" y="30581"/>
                      <a:pt x="46616" y="30064"/>
                      <a:pt x="47008" y="29515"/>
                    </a:cubicBezTo>
                    <a:cubicBezTo>
                      <a:pt x="45989" y="26051"/>
                      <a:pt x="44531" y="22759"/>
                      <a:pt x="42697" y="19734"/>
                    </a:cubicBezTo>
                    <a:cubicBezTo>
                      <a:pt x="39468" y="14421"/>
                      <a:pt x="35080" y="9907"/>
                      <a:pt x="29860" y="6537"/>
                    </a:cubicBezTo>
                    <a:cubicBezTo>
                      <a:pt x="24531" y="3088"/>
                      <a:pt x="18339" y="831"/>
                      <a:pt x="11709" y="188"/>
                    </a:cubicBezTo>
                    <a:cubicBezTo>
                      <a:pt x="11098" y="141"/>
                      <a:pt x="10502" y="94"/>
                      <a:pt x="9891" y="63"/>
                    </a:cubicBezTo>
                    <a:cubicBezTo>
                      <a:pt x="9186" y="16"/>
                      <a:pt x="8449" y="0"/>
                      <a:pt x="77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208980" y="2084348"/>
                <a:ext cx="612873" cy="536193"/>
              </a:xfrm>
              <a:custGeom>
                <a:avLst/>
                <a:gdLst/>
                <a:ahLst/>
                <a:cxnLst/>
                <a:rect l="l" t="t" r="r" b="b"/>
                <a:pathLst>
                  <a:path w="36710" h="32117" extrusionOk="0">
                    <a:moveTo>
                      <a:pt x="9123" y="0"/>
                    </a:moveTo>
                    <a:cubicBezTo>
                      <a:pt x="8997" y="0"/>
                      <a:pt x="8887" y="0"/>
                      <a:pt x="8762" y="16"/>
                    </a:cubicBezTo>
                    <a:cubicBezTo>
                      <a:pt x="6975" y="78"/>
                      <a:pt x="5361" y="690"/>
                      <a:pt x="4013" y="1787"/>
                    </a:cubicBezTo>
                    <a:cubicBezTo>
                      <a:pt x="3339" y="2336"/>
                      <a:pt x="2727" y="2994"/>
                      <a:pt x="2194" y="3762"/>
                    </a:cubicBezTo>
                    <a:cubicBezTo>
                      <a:pt x="1254" y="5110"/>
                      <a:pt x="533" y="6771"/>
                      <a:pt x="0" y="8699"/>
                    </a:cubicBezTo>
                    <a:cubicBezTo>
                      <a:pt x="157" y="10220"/>
                      <a:pt x="439" y="11693"/>
                      <a:pt x="831" y="13135"/>
                    </a:cubicBezTo>
                    <a:cubicBezTo>
                      <a:pt x="1191" y="9608"/>
                      <a:pt x="2085" y="6709"/>
                      <a:pt x="3511" y="4671"/>
                    </a:cubicBezTo>
                    <a:cubicBezTo>
                      <a:pt x="3699" y="4405"/>
                      <a:pt x="3903" y="4138"/>
                      <a:pt x="4122" y="3903"/>
                    </a:cubicBezTo>
                    <a:cubicBezTo>
                      <a:pt x="5267" y="2571"/>
                      <a:pt x="6693" y="1818"/>
                      <a:pt x="8339" y="1646"/>
                    </a:cubicBezTo>
                    <a:cubicBezTo>
                      <a:pt x="8605" y="1615"/>
                      <a:pt x="8856" y="1599"/>
                      <a:pt x="9123" y="1599"/>
                    </a:cubicBezTo>
                    <a:cubicBezTo>
                      <a:pt x="9420" y="1599"/>
                      <a:pt x="9718" y="1599"/>
                      <a:pt x="9985" y="1615"/>
                    </a:cubicBezTo>
                    <a:cubicBezTo>
                      <a:pt x="14891" y="1881"/>
                      <a:pt x="16787" y="4436"/>
                      <a:pt x="19107" y="11270"/>
                    </a:cubicBezTo>
                    <a:cubicBezTo>
                      <a:pt x="19248" y="11677"/>
                      <a:pt x="19389" y="12085"/>
                      <a:pt x="19530" y="12524"/>
                    </a:cubicBezTo>
                    <a:cubicBezTo>
                      <a:pt x="20502" y="15486"/>
                      <a:pt x="21787" y="19436"/>
                      <a:pt x="24813" y="23480"/>
                    </a:cubicBezTo>
                    <a:cubicBezTo>
                      <a:pt x="27007" y="26411"/>
                      <a:pt x="30110" y="29405"/>
                      <a:pt x="34672" y="32117"/>
                    </a:cubicBezTo>
                    <a:cubicBezTo>
                      <a:pt x="35361" y="31929"/>
                      <a:pt x="36051" y="31694"/>
                      <a:pt x="36709" y="31443"/>
                    </a:cubicBezTo>
                    <a:cubicBezTo>
                      <a:pt x="32226" y="28951"/>
                      <a:pt x="29107" y="26208"/>
                      <a:pt x="26866" y="23480"/>
                    </a:cubicBezTo>
                    <a:cubicBezTo>
                      <a:pt x="23402" y="19264"/>
                      <a:pt x="22054" y="15110"/>
                      <a:pt x="21051" y="12022"/>
                    </a:cubicBezTo>
                    <a:cubicBezTo>
                      <a:pt x="20816" y="11333"/>
                      <a:pt x="20596" y="10690"/>
                      <a:pt x="20377" y="10063"/>
                    </a:cubicBezTo>
                    <a:cubicBezTo>
                      <a:pt x="18057" y="3495"/>
                      <a:pt x="15800" y="455"/>
                      <a:pt x="10423" y="47"/>
                    </a:cubicBezTo>
                    <a:cubicBezTo>
                      <a:pt x="10000" y="16"/>
                      <a:pt x="9577" y="0"/>
                      <a:pt x="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434544" y="1772672"/>
                <a:ext cx="573356" cy="114110"/>
              </a:xfrm>
              <a:custGeom>
                <a:avLst/>
                <a:gdLst/>
                <a:ahLst/>
                <a:cxnLst/>
                <a:rect l="l" t="t" r="r" b="b"/>
                <a:pathLst>
                  <a:path w="34343" h="6835" extrusionOk="0">
                    <a:moveTo>
                      <a:pt x="1772" y="1"/>
                    </a:moveTo>
                    <a:cubicBezTo>
                      <a:pt x="1176" y="299"/>
                      <a:pt x="596" y="597"/>
                      <a:pt x="32" y="926"/>
                    </a:cubicBezTo>
                    <a:cubicBezTo>
                      <a:pt x="0" y="1427"/>
                      <a:pt x="47" y="1882"/>
                      <a:pt x="173" y="2289"/>
                    </a:cubicBezTo>
                    <a:cubicBezTo>
                      <a:pt x="251" y="2587"/>
                      <a:pt x="361" y="2869"/>
                      <a:pt x="502" y="3136"/>
                    </a:cubicBezTo>
                    <a:cubicBezTo>
                      <a:pt x="1019" y="4061"/>
                      <a:pt x="1928" y="4750"/>
                      <a:pt x="3339" y="5221"/>
                    </a:cubicBezTo>
                    <a:cubicBezTo>
                      <a:pt x="3872" y="5409"/>
                      <a:pt x="4483" y="5550"/>
                      <a:pt x="5189" y="5675"/>
                    </a:cubicBezTo>
                    <a:cubicBezTo>
                      <a:pt x="6709" y="5942"/>
                      <a:pt x="8653" y="6067"/>
                      <a:pt x="11066" y="6067"/>
                    </a:cubicBezTo>
                    <a:cubicBezTo>
                      <a:pt x="14671" y="6067"/>
                      <a:pt x="19311" y="5785"/>
                      <a:pt x="23778" y="5487"/>
                    </a:cubicBezTo>
                    <a:cubicBezTo>
                      <a:pt x="24405" y="5440"/>
                      <a:pt x="25017" y="5424"/>
                      <a:pt x="25644" y="5424"/>
                    </a:cubicBezTo>
                    <a:cubicBezTo>
                      <a:pt x="26521" y="5424"/>
                      <a:pt x="27368" y="5471"/>
                      <a:pt x="28214" y="5550"/>
                    </a:cubicBezTo>
                    <a:cubicBezTo>
                      <a:pt x="29076" y="5628"/>
                      <a:pt x="29938" y="5753"/>
                      <a:pt x="30769" y="5910"/>
                    </a:cubicBezTo>
                    <a:cubicBezTo>
                      <a:pt x="32007" y="6145"/>
                      <a:pt x="33183" y="6459"/>
                      <a:pt x="34343" y="6835"/>
                    </a:cubicBezTo>
                    <a:cubicBezTo>
                      <a:pt x="33653" y="6036"/>
                      <a:pt x="32932" y="5283"/>
                      <a:pt x="32164" y="4578"/>
                    </a:cubicBezTo>
                    <a:cubicBezTo>
                      <a:pt x="30361" y="4155"/>
                      <a:pt x="28449" y="3888"/>
                      <a:pt x="26427" y="3841"/>
                    </a:cubicBezTo>
                    <a:cubicBezTo>
                      <a:pt x="26161" y="3826"/>
                      <a:pt x="25910" y="3826"/>
                      <a:pt x="25644" y="3826"/>
                    </a:cubicBezTo>
                    <a:cubicBezTo>
                      <a:pt x="24985" y="3826"/>
                      <a:pt x="24327" y="3841"/>
                      <a:pt x="23669" y="3888"/>
                    </a:cubicBezTo>
                    <a:cubicBezTo>
                      <a:pt x="19217" y="4202"/>
                      <a:pt x="14624" y="4468"/>
                      <a:pt x="11066" y="4468"/>
                    </a:cubicBezTo>
                    <a:cubicBezTo>
                      <a:pt x="9421" y="4468"/>
                      <a:pt x="8010" y="4421"/>
                      <a:pt x="6819" y="4296"/>
                    </a:cubicBezTo>
                    <a:cubicBezTo>
                      <a:pt x="6019" y="4217"/>
                      <a:pt x="5330" y="4108"/>
                      <a:pt x="4718" y="3967"/>
                    </a:cubicBezTo>
                    <a:cubicBezTo>
                      <a:pt x="3214" y="3622"/>
                      <a:pt x="2304" y="3089"/>
                      <a:pt x="1897" y="2352"/>
                    </a:cubicBezTo>
                    <a:cubicBezTo>
                      <a:pt x="1740" y="2086"/>
                      <a:pt x="1646" y="1772"/>
                      <a:pt x="1630" y="1396"/>
                    </a:cubicBezTo>
                    <a:cubicBezTo>
                      <a:pt x="1599" y="988"/>
                      <a:pt x="1646" y="534"/>
                      <a:pt x="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43"/>
          <p:cNvSpPr/>
          <p:nvPr/>
        </p:nvSpPr>
        <p:spPr>
          <a:xfrm>
            <a:off x="4289201" y="2550025"/>
            <a:ext cx="708300" cy="708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3"/>
          <p:cNvGrpSpPr/>
          <p:nvPr/>
        </p:nvGrpSpPr>
        <p:grpSpPr>
          <a:xfrm>
            <a:off x="4298606" y="2558166"/>
            <a:ext cx="692025" cy="692012"/>
            <a:chOff x="206610" y="1727680"/>
            <a:chExt cx="910679" cy="910662"/>
          </a:xfrm>
        </p:grpSpPr>
        <p:sp>
          <p:nvSpPr>
            <p:cNvPr id="482" name="Google Shape;482;p43"/>
            <p:cNvSpPr/>
            <p:nvPr/>
          </p:nvSpPr>
          <p:spPr>
            <a:xfrm>
              <a:off x="206610" y="1727680"/>
              <a:ext cx="910679" cy="910662"/>
            </a:xfrm>
            <a:custGeom>
              <a:avLst/>
              <a:gdLst/>
              <a:ahLst/>
              <a:cxnLst/>
              <a:rect l="l" t="t" r="r" b="b"/>
              <a:pathLst>
                <a:path w="54548" h="54547" extrusionOk="0">
                  <a:moveTo>
                    <a:pt x="27274" y="0"/>
                  </a:moveTo>
                  <a:cubicBezTo>
                    <a:pt x="23027" y="0"/>
                    <a:pt x="19014" y="972"/>
                    <a:pt x="15425" y="2696"/>
                  </a:cubicBezTo>
                  <a:cubicBezTo>
                    <a:pt x="14829" y="2994"/>
                    <a:pt x="14249" y="3292"/>
                    <a:pt x="13685" y="3621"/>
                  </a:cubicBezTo>
                  <a:cubicBezTo>
                    <a:pt x="9327" y="6129"/>
                    <a:pt x="5722" y="9812"/>
                    <a:pt x="3324" y="14232"/>
                  </a:cubicBezTo>
                  <a:cubicBezTo>
                    <a:pt x="2995" y="14812"/>
                    <a:pt x="2713" y="15408"/>
                    <a:pt x="2431" y="16019"/>
                  </a:cubicBezTo>
                  <a:cubicBezTo>
                    <a:pt x="879" y="19452"/>
                    <a:pt x="1" y="23261"/>
                    <a:pt x="1" y="27273"/>
                  </a:cubicBezTo>
                  <a:cubicBezTo>
                    <a:pt x="1" y="28214"/>
                    <a:pt x="48" y="29139"/>
                    <a:pt x="142" y="30063"/>
                  </a:cubicBezTo>
                  <a:cubicBezTo>
                    <a:pt x="299" y="31584"/>
                    <a:pt x="581" y="33057"/>
                    <a:pt x="973" y="34499"/>
                  </a:cubicBezTo>
                  <a:cubicBezTo>
                    <a:pt x="3355" y="43167"/>
                    <a:pt x="9907" y="50111"/>
                    <a:pt x="18340" y="53042"/>
                  </a:cubicBezTo>
                  <a:cubicBezTo>
                    <a:pt x="19641" y="53496"/>
                    <a:pt x="20989" y="53841"/>
                    <a:pt x="22368" y="54092"/>
                  </a:cubicBezTo>
                  <a:cubicBezTo>
                    <a:pt x="23967" y="54390"/>
                    <a:pt x="25597" y="54547"/>
                    <a:pt x="27274" y="54547"/>
                  </a:cubicBezTo>
                  <a:cubicBezTo>
                    <a:pt x="29892" y="54547"/>
                    <a:pt x="32431" y="54170"/>
                    <a:pt x="34814" y="53481"/>
                  </a:cubicBezTo>
                  <a:cubicBezTo>
                    <a:pt x="35503" y="53293"/>
                    <a:pt x="36193" y="53058"/>
                    <a:pt x="36851" y="52807"/>
                  </a:cubicBezTo>
                  <a:cubicBezTo>
                    <a:pt x="41319" y="51145"/>
                    <a:pt x="45206" y="48340"/>
                    <a:pt x="48215" y="44750"/>
                  </a:cubicBezTo>
                  <a:cubicBezTo>
                    <a:pt x="48638" y="44233"/>
                    <a:pt x="49046" y="43716"/>
                    <a:pt x="49438" y="43167"/>
                  </a:cubicBezTo>
                  <a:cubicBezTo>
                    <a:pt x="52651" y="38700"/>
                    <a:pt x="54548" y="33198"/>
                    <a:pt x="54548" y="27273"/>
                  </a:cubicBezTo>
                  <a:cubicBezTo>
                    <a:pt x="54548" y="20486"/>
                    <a:pt x="52087" y="14295"/>
                    <a:pt x="47996" y="9530"/>
                  </a:cubicBezTo>
                  <a:cubicBezTo>
                    <a:pt x="47306" y="8731"/>
                    <a:pt x="46585" y="7978"/>
                    <a:pt x="45817" y="7273"/>
                  </a:cubicBezTo>
                  <a:cubicBezTo>
                    <a:pt x="42729" y="4404"/>
                    <a:pt x="38983" y="2241"/>
                    <a:pt x="34814" y="1050"/>
                  </a:cubicBezTo>
                  <a:cubicBezTo>
                    <a:pt x="33481" y="658"/>
                    <a:pt x="32102" y="376"/>
                    <a:pt x="30691" y="204"/>
                  </a:cubicBezTo>
                  <a:cubicBezTo>
                    <a:pt x="29563" y="63"/>
                    <a:pt x="28434" y="0"/>
                    <a:pt x="27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3"/>
            <p:cNvGrpSpPr/>
            <p:nvPr/>
          </p:nvGrpSpPr>
          <p:grpSpPr>
            <a:xfrm>
              <a:off x="208980" y="1731069"/>
              <a:ext cx="822996" cy="899694"/>
              <a:chOff x="208980" y="1731069"/>
              <a:chExt cx="822996" cy="899694"/>
            </a:xfrm>
          </p:grpSpPr>
          <p:sp>
            <p:nvSpPr>
              <p:cNvPr id="484" name="Google Shape;484;p43"/>
              <p:cNvSpPr/>
              <p:nvPr/>
            </p:nvSpPr>
            <p:spPr>
              <a:xfrm>
                <a:off x="335360" y="1731069"/>
                <a:ext cx="452468" cy="899694"/>
              </a:xfrm>
              <a:custGeom>
                <a:avLst/>
                <a:gdLst/>
                <a:ahLst/>
                <a:cxnLst/>
                <a:rect l="l" t="t" r="r" b="b"/>
                <a:pathLst>
                  <a:path w="27102" h="53890" extrusionOk="0">
                    <a:moveTo>
                      <a:pt x="22979" y="1"/>
                    </a:moveTo>
                    <a:cubicBezTo>
                      <a:pt x="21772" y="314"/>
                      <a:pt x="20612" y="690"/>
                      <a:pt x="19468" y="1145"/>
                    </a:cubicBezTo>
                    <a:cubicBezTo>
                      <a:pt x="16224" y="2415"/>
                      <a:pt x="13261" y="4217"/>
                      <a:pt x="10659" y="6459"/>
                    </a:cubicBezTo>
                    <a:cubicBezTo>
                      <a:pt x="10189" y="6866"/>
                      <a:pt x="9735" y="7289"/>
                      <a:pt x="9280" y="7713"/>
                    </a:cubicBezTo>
                    <a:cubicBezTo>
                      <a:pt x="7509" y="9452"/>
                      <a:pt x="5926" y="11396"/>
                      <a:pt x="4609" y="13512"/>
                    </a:cubicBezTo>
                    <a:cubicBezTo>
                      <a:pt x="4296" y="14029"/>
                      <a:pt x="3998" y="14531"/>
                      <a:pt x="3700" y="15064"/>
                    </a:cubicBezTo>
                    <a:cubicBezTo>
                      <a:pt x="2650" y="16992"/>
                      <a:pt x="1819" y="19029"/>
                      <a:pt x="1192" y="21177"/>
                    </a:cubicBezTo>
                    <a:cubicBezTo>
                      <a:pt x="1035" y="21710"/>
                      <a:pt x="894" y="22258"/>
                      <a:pt x="769" y="22807"/>
                    </a:cubicBezTo>
                    <a:cubicBezTo>
                      <a:pt x="267" y="25001"/>
                      <a:pt x="1" y="27305"/>
                      <a:pt x="1" y="29657"/>
                    </a:cubicBezTo>
                    <a:cubicBezTo>
                      <a:pt x="1" y="31726"/>
                      <a:pt x="205" y="33732"/>
                      <a:pt x="596" y="35676"/>
                    </a:cubicBezTo>
                    <a:cubicBezTo>
                      <a:pt x="973" y="37619"/>
                      <a:pt x="1553" y="39484"/>
                      <a:pt x="2289" y="41271"/>
                    </a:cubicBezTo>
                    <a:cubicBezTo>
                      <a:pt x="4123" y="45754"/>
                      <a:pt x="7007" y="49720"/>
                      <a:pt x="10628" y="52839"/>
                    </a:cubicBezTo>
                    <a:cubicBezTo>
                      <a:pt x="11929" y="53293"/>
                      <a:pt x="13277" y="53638"/>
                      <a:pt x="14656" y="53889"/>
                    </a:cubicBezTo>
                    <a:cubicBezTo>
                      <a:pt x="9656" y="50582"/>
                      <a:pt x="5722" y="45770"/>
                      <a:pt x="3527" y="40096"/>
                    </a:cubicBezTo>
                    <a:cubicBezTo>
                      <a:pt x="3308" y="39531"/>
                      <a:pt x="3120" y="38967"/>
                      <a:pt x="2932" y="38403"/>
                    </a:cubicBezTo>
                    <a:cubicBezTo>
                      <a:pt x="2070" y="35644"/>
                      <a:pt x="1600" y="32713"/>
                      <a:pt x="1600" y="29657"/>
                    </a:cubicBezTo>
                    <a:cubicBezTo>
                      <a:pt x="1600" y="27290"/>
                      <a:pt x="1882" y="24986"/>
                      <a:pt x="2415" y="22776"/>
                    </a:cubicBezTo>
                    <a:cubicBezTo>
                      <a:pt x="2540" y="22258"/>
                      <a:pt x="2697" y="21725"/>
                      <a:pt x="2853" y="21208"/>
                    </a:cubicBezTo>
                    <a:cubicBezTo>
                      <a:pt x="3496" y="19092"/>
                      <a:pt x="4390" y="17054"/>
                      <a:pt x="5487" y="15158"/>
                    </a:cubicBezTo>
                    <a:cubicBezTo>
                      <a:pt x="5769" y="14641"/>
                      <a:pt x="6098" y="14139"/>
                      <a:pt x="6427" y="13637"/>
                    </a:cubicBezTo>
                    <a:cubicBezTo>
                      <a:pt x="7760" y="11631"/>
                      <a:pt x="9343" y="9797"/>
                      <a:pt x="11130" y="8167"/>
                    </a:cubicBezTo>
                    <a:cubicBezTo>
                      <a:pt x="11647" y="7697"/>
                      <a:pt x="12195" y="7227"/>
                      <a:pt x="12760" y="6788"/>
                    </a:cubicBezTo>
                    <a:cubicBezTo>
                      <a:pt x="15769" y="4437"/>
                      <a:pt x="19249" y="2665"/>
                      <a:pt x="23042" y="1647"/>
                    </a:cubicBezTo>
                    <a:cubicBezTo>
                      <a:pt x="24359" y="1286"/>
                      <a:pt x="25707" y="1020"/>
                      <a:pt x="27102" y="847"/>
                    </a:cubicBezTo>
                    <a:cubicBezTo>
                      <a:pt x="25769" y="455"/>
                      <a:pt x="24390" y="173"/>
                      <a:pt x="22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247178" y="1955598"/>
                <a:ext cx="784799" cy="519198"/>
              </a:xfrm>
              <a:custGeom>
                <a:avLst/>
                <a:gdLst/>
                <a:ahLst/>
                <a:cxnLst/>
                <a:rect l="l" t="t" r="r" b="b"/>
                <a:pathLst>
                  <a:path w="47008" h="31099" extrusionOk="0">
                    <a:moveTo>
                      <a:pt x="7728" y="0"/>
                    </a:moveTo>
                    <a:cubicBezTo>
                      <a:pt x="6396" y="0"/>
                      <a:pt x="5079" y="63"/>
                      <a:pt x="3778" y="188"/>
                    </a:cubicBezTo>
                    <a:cubicBezTo>
                      <a:pt x="2806" y="282"/>
                      <a:pt x="1834" y="408"/>
                      <a:pt x="894" y="580"/>
                    </a:cubicBezTo>
                    <a:cubicBezTo>
                      <a:pt x="565" y="1160"/>
                      <a:pt x="283" y="1756"/>
                      <a:pt x="1" y="2367"/>
                    </a:cubicBezTo>
                    <a:cubicBezTo>
                      <a:pt x="1004" y="2163"/>
                      <a:pt x="2038" y="1991"/>
                      <a:pt x="3073" y="1881"/>
                    </a:cubicBezTo>
                    <a:cubicBezTo>
                      <a:pt x="4593" y="1693"/>
                      <a:pt x="6145" y="1599"/>
                      <a:pt x="7728" y="1599"/>
                    </a:cubicBezTo>
                    <a:cubicBezTo>
                      <a:pt x="8151" y="1599"/>
                      <a:pt x="8574" y="1599"/>
                      <a:pt x="8982" y="1615"/>
                    </a:cubicBezTo>
                    <a:cubicBezTo>
                      <a:pt x="9578" y="1630"/>
                      <a:pt x="10173" y="1677"/>
                      <a:pt x="10769" y="1709"/>
                    </a:cubicBezTo>
                    <a:cubicBezTo>
                      <a:pt x="17305" y="2210"/>
                      <a:pt x="23418" y="4342"/>
                      <a:pt x="28685" y="7665"/>
                    </a:cubicBezTo>
                    <a:cubicBezTo>
                      <a:pt x="34061" y="11082"/>
                      <a:pt x="38575" y="15769"/>
                      <a:pt x="41773" y="21286"/>
                    </a:cubicBezTo>
                    <a:cubicBezTo>
                      <a:pt x="43528" y="24327"/>
                      <a:pt x="44876" y="27619"/>
                      <a:pt x="45785" y="31098"/>
                    </a:cubicBezTo>
                    <a:cubicBezTo>
                      <a:pt x="46208" y="30581"/>
                      <a:pt x="46616" y="30064"/>
                      <a:pt x="47008" y="29515"/>
                    </a:cubicBezTo>
                    <a:cubicBezTo>
                      <a:pt x="45989" y="26051"/>
                      <a:pt x="44531" y="22759"/>
                      <a:pt x="42697" y="19734"/>
                    </a:cubicBezTo>
                    <a:cubicBezTo>
                      <a:pt x="39468" y="14421"/>
                      <a:pt x="35080" y="9907"/>
                      <a:pt x="29860" y="6537"/>
                    </a:cubicBezTo>
                    <a:cubicBezTo>
                      <a:pt x="24531" y="3088"/>
                      <a:pt x="18339" y="831"/>
                      <a:pt x="11709" y="188"/>
                    </a:cubicBezTo>
                    <a:cubicBezTo>
                      <a:pt x="11098" y="141"/>
                      <a:pt x="10502" y="94"/>
                      <a:pt x="9891" y="63"/>
                    </a:cubicBezTo>
                    <a:cubicBezTo>
                      <a:pt x="9186" y="16"/>
                      <a:pt x="8449" y="0"/>
                      <a:pt x="77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208980" y="2084348"/>
                <a:ext cx="612873" cy="536193"/>
              </a:xfrm>
              <a:custGeom>
                <a:avLst/>
                <a:gdLst/>
                <a:ahLst/>
                <a:cxnLst/>
                <a:rect l="l" t="t" r="r" b="b"/>
                <a:pathLst>
                  <a:path w="36710" h="32117" extrusionOk="0">
                    <a:moveTo>
                      <a:pt x="9123" y="0"/>
                    </a:moveTo>
                    <a:cubicBezTo>
                      <a:pt x="8997" y="0"/>
                      <a:pt x="8887" y="0"/>
                      <a:pt x="8762" y="16"/>
                    </a:cubicBezTo>
                    <a:cubicBezTo>
                      <a:pt x="6975" y="78"/>
                      <a:pt x="5361" y="690"/>
                      <a:pt x="4013" y="1787"/>
                    </a:cubicBezTo>
                    <a:cubicBezTo>
                      <a:pt x="3339" y="2336"/>
                      <a:pt x="2727" y="2994"/>
                      <a:pt x="2194" y="3762"/>
                    </a:cubicBezTo>
                    <a:cubicBezTo>
                      <a:pt x="1254" y="5110"/>
                      <a:pt x="533" y="6771"/>
                      <a:pt x="0" y="8699"/>
                    </a:cubicBezTo>
                    <a:cubicBezTo>
                      <a:pt x="157" y="10220"/>
                      <a:pt x="439" y="11693"/>
                      <a:pt x="831" y="13135"/>
                    </a:cubicBezTo>
                    <a:cubicBezTo>
                      <a:pt x="1191" y="9608"/>
                      <a:pt x="2085" y="6709"/>
                      <a:pt x="3511" y="4671"/>
                    </a:cubicBezTo>
                    <a:cubicBezTo>
                      <a:pt x="3699" y="4405"/>
                      <a:pt x="3903" y="4138"/>
                      <a:pt x="4122" y="3903"/>
                    </a:cubicBezTo>
                    <a:cubicBezTo>
                      <a:pt x="5267" y="2571"/>
                      <a:pt x="6693" y="1818"/>
                      <a:pt x="8339" y="1646"/>
                    </a:cubicBezTo>
                    <a:cubicBezTo>
                      <a:pt x="8605" y="1615"/>
                      <a:pt x="8856" y="1599"/>
                      <a:pt x="9123" y="1599"/>
                    </a:cubicBezTo>
                    <a:cubicBezTo>
                      <a:pt x="9420" y="1599"/>
                      <a:pt x="9718" y="1599"/>
                      <a:pt x="9985" y="1615"/>
                    </a:cubicBezTo>
                    <a:cubicBezTo>
                      <a:pt x="14891" y="1881"/>
                      <a:pt x="16787" y="4436"/>
                      <a:pt x="19107" y="11270"/>
                    </a:cubicBezTo>
                    <a:cubicBezTo>
                      <a:pt x="19248" y="11677"/>
                      <a:pt x="19389" y="12085"/>
                      <a:pt x="19530" y="12524"/>
                    </a:cubicBezTo>
                    <a:cubicBezTo>
                      <a:pt x="20502" y="15486"/>
                      <a:pt x="21787" y="19436"/>
                      <a:pt x="24813" y="23480"/>
                    </a:cubicBezTo>
                    <a:cubicBezTo>
                      <a:pt x="27007" y="26411"/>
                      <a:pt x="30110" y="29405"/>
                      <a:pt x="34672" y="32117"/>
                    </a:cubicBezTo>
                    <a:cubicBezTo>
                      <a:pt x="35361" y="31929"/>
                      <a:pt x="36051" y="31694"/>
                      <a:pt x="36709" y="31443"/>
                    </a:cubicBezTo>
                    <a:cubicBezTo>
                      <a:pt x="32226" y="28951"/>
                      <a:pt x="29107" y="26208"/>
                      <a:pt x="26866" y="23480"/>
                    </a:cubicBezTo>
                    <a:cubicBezTo>
                      <a:pt x="23402" y="19264"/>
                      <a:pt x="22054" y="15110"/>
                      <a:pt x="21051" y="12022"/>
                    </a:cubicBezTo>
                    <a:cubicBezTo>
                      <a:pt x="20816" y="11333"/>
                      <a:pt x="20596" y="10690"/>
                      <a:pt x="20377" y="10063"/>
                    </a:cubicBezTo>
                    <a:cubicBezTo>
                      <a:pt x="18057" y="3495"/>
                      <a:pt x="15800" y="455"/>
                      <a:pt x="10423" y="47"/>
                    </a:cubicBezTo>
                    <a:cubicBezTo>
                      <a:pt x="10000" y="16"/>
                      <a:pt x="9577" y="0"/>
                      <a:pt x="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434544" y="1772672"/>
                <a:ext cx="573356" cy="114110"/>
              </a:xfrm>
              <a:custGeom>
                <a:avLst/>
                <a:gdLst/>
                <a:ahLst/>
                <a:cxnLst/>
                <a:rect l="l" t="t" r="r" b="b"/>
                <a:pathLst>
                  <a:path w="34343" h="6835" extrusionOk="0">
                    <a:moveTo>
                      <a:pt x="1772" y="1"/>
                    </a:moveTo>
                    <a:cubicBezTo>
                      <a:pt x="1176" y="299"/>
                      <a:pt x="596" y="597"/>
                      <a:pt x="32" y="926"/>
                    </a:cubicBezTo>
                    <a:cubicBezTo>
                      <a:pt x="0" y="1427"/>
                      <a:pt x="47" y="1882"/>
                      <a:pt x="173" y="2289"/>
                    </a:cubicBezTo>
                    <a:cubicBezTo>
                      <a:pt x="251" y="2587"/>
                      <a:pt x="361" y="2869"/>
                      <a:pt x="502" y="3136"/>
                    </a:cubicBezTo>
                    <a:cubicBezTo>
                      <a:pt x="1019" y="4061"/>
                      <a:pt x="1928" y="4750"/>
                      <a:pt x="3339" y="5221"/>
                    </a:cubicBezTo>
                    <a:cubicBezTo>
                      <a:pt x="3872" y="5409"/>
                      <a:pt x="4483" y="5550"/>
                      <a:pt x="5189" y="5675"/>
                    </a:cubicBezTo>
                    <a:cubicBezTo>
                      <a:pt x="6709" y="5942"/>
                      <a:pt x="8653" y="6067"/>
                      <a:pt x="11066" y="6067"/>
                    </a:cubicBezTo>
                    <a:cubicBezTo>
                      <a:pt x="14671" y="6067"/>
                      <a:pt x="19311" y="5785"/>
                      <a:pt x="23778" y="5487"/>
                    </a:cubicBezTo>
                    <a:cubicBezTo>
                      <a:pt x="24405" y="5440"/>
                      <a:pt x="25017" y="5424"/>
                      <a:pt x="25644" y="5424"/>
                    </a:cubicBezTo>
                    <a:cubicBezTo>
                      <a:pt x="26521" y="5424"/>
                      <a:pt x="27368" y="5471"/>
                      <a:pt x="28214" y="5550"/>
                    </a:cubicBezTo>
                    <a:cubicBezTo>
                      <a:pt x="29076" y="5628"/>
                      <a:pt x="29938" y="5753"/>
                      <a:pt x="30769" y="5910"/>
                    </a:cubicBezTo>
                    <a:cubicBezTo>
                      <a:pt x="32007" y="6145"/>
                      <a:pt x="33183" y="6459"/>
                      <a:pt x="34343" y="6835"/>
                    </a:cubicBezTo>
                    <a:cubicBezTo>
                      <a:pt x="33653" y="6036"/>
                      <a:pt x="32932" y="5283"/>
                      <a:pt x="32164" y="4578"/>
                    </a:cubicBezTo>
                    <a:cubicBezTo>
                      <a:pt x="30361" y="4155"/>
                      <a:pt x="28449" y="3888"/>
                      <a:pt x="26427" y="3841"/>
                    </a:cubicBezTo>
                    <a:cubicBezTo>
                      <a:pt x="26161" y="3826"/>
                      <a:pt x="25910" y="3826"/>
                      <a:pt x="25644" y="3826"/>
                    </a:cubicBezTo>
                    <a:cubicBezTo>
                      <a:pt x="24985" y="3826"/>
                      <a:pt x="24327" y="3841"/>
                      <a:pt x="23669" y="3888"/>
                    </a:cubicBezTo>
                    <a:cubicBezTo>
                      <a:pt x="19217" y="4202"/>
                      <a:pt x="14624" y="4468"/>
                      <a:pt x="11066" y="4468"/>
                    </a:cubicBezTo>
                    <a:cubicBezTo>
                      <a:pt x="9421" y="4468"/>
                      <a:pt x="8010" y="4421"/>
                      <a:pt x="6819" y="4296"/>
                    </a:cubicBezTo>
                    <a:cubicBezTo>
                      <a:pt x="6019" y="4217"/>
                      <a:pt x="5330" y="4108"/>
                      <a:pt x="4718" y="3967"/>
                    </a:cubicBezTo>
                    <a:cubicBezTo>
                      <a:pt x="3214" y="3622"/>
                      <a:pt x="2304" y="3089"/>
                      <a:pt x="1897" y="2352"/>
                    </a:cubicBezTo>
                    <a:cubicBezTo>
                      <a:pt x="1740" y="2086"/>
                      <a:pt x="1646" y="1772"/>
                      <a:pt x="1630" y="1396"/>
                    </a:cubicBezTo>
                    <a:cubicBezTo>
                      <a:pt x="1599" y="988"/>
                      <a:pt x="1646" y="534"/>
                      <a:pt x="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43"/>
          <p:cNvGrpSpPr/>
          <p:nvPr/>
        </p:nvGrpSpPr>
        <p:grpSpPr>
          <a:xfrm>
            <a:off x="1618155" y="2558166"/>
            <a:ext cx="692025" cy="692012"/>
            <a:chOff x="206610" y="1727680"/>
            <a:chExt cx="910679" cy="910662"/>
          </a:xfrm>
        </p:grpSpPr>
        <p:sp>
          <p:nvSpPr>
            <p:cNvPr id="489" name="Google Shape;489;p43"/>
            <p:cNvSpPr/>
            <p:nvPr/>
          </p:nvSpPr>
          <p:spPr>
            <a:xfrm>
              <a:off x="206610" y="1727680"/>
              <a:ext cx="910679" cy="910662"/>
            </a:xfrm>
            <a:custGeom>
              <a:avLst/>
              <a:gdLst/>
              <a:ahLst/>
              <a:cxnLst/>
              <a:rect l="l" t="t" r="r" b="b"/>
              <a:pathLst>
                <a:path w="54548" h="54547" extrusionOk="0">
                  <a:moveTo>
                    <a:pt x="27274" y="0"/>
                  </a:moveTo>
                  <a:cubicBezTo>
                    <a:pt x="23027" y="0"/>
                    <a:pt x="19014" y="972"/>
                    <a:pt x="15425" y="2696"/>
                  </a:cubicBezTo>
                  <a:cubicBezTo>
                    <a:pt x="14829" y="2994"/>
                    <a:pt x="14249" y="3292"/>
                    <a:pt x="13685" y="3621"/>
                  </a:cubicBezTo>
                  <a:cubicBezTo>
                    <a:pt x="9327" y="6129"/>
                    <a:pt x="5722" y="9812"/>
                    <a:pt x="3324" y="14232"/>
                  </a:cubicBezTo>
                  <a:cubicBezTo>
                    <a:pt x="2995" y="14812"/>
                    <a:pt x="2713" y="15408"/>
                    <a:pt x="2431" y="16019"/>
                  </a:cubicBezTo>
                  <a:cubicBezTo>
                    <a:pt x="879" y="19452"/>
                    <a:pt x="1" y="23261"/>
                    <a:pt x="1" y="27273"/>
                  </a:cubicBezTo>
                  <a:cubicBezTo>
                    <a:pt x="1" y="28214"/>
                    <a:pt x="48" y="29139"/>
                    <a:pt x="142" y="30063"/>
                  </a:cubicBezTo>
                  <a:cubicBezTo>
                    <a:pt x="299" y="31584"/>
                    <a:pt x="581" y="33057"/>
                    <a:pt x="973" y="34499"/>
                  </a:cubicBezTo>
                  <a:cubicBezTo>
                    <a:pt x="3355" y="43167"/>
                    <a:pt x="9907" y="50111"/>
                    <a:pt x="18340" y="53042"/>
                  </a:cubicBezTo>
                  <a:cubicBezTo>
                    <a:pt x="19641" y="53496"/>
                    <a:pt x="20989" y="53841"/>
                    <a:pt x="22368" y="54092"/>
                  </a:cubicBezTo>
                  <a:cubicBezTo>
                    <a:pt x="23967" y="54390"/>
                    <a:pt x="25597" y="54547"/>
                    <a:pt x="27274" y="54547"/>
                  </a:cubicBezTo>
                  <a:cubicBezTo>
                    <a:pt x="29892" y="54547"/>
                    <a:pt x="32431" y="54170"/>
                    <a:pt x="34814" y="53481"/>
                  </a:cubicBezTo>
                  <a:cubicBezTo>
                    <a:pt x="35503" y="53293"/>
                    <a:pt x="36193" y="53058"/>
                    <a:pt x="36851" y="52807"/>
                  </a:cubicBezTo>
                  <a:cubicBezTo>
                    <a:pt x="41319" y="51145"/>
                    <a:pt x="45206" y="48340"/>
                    <a:pt x="48215" y="44750"/>
                  </a:cubicBezTo>
                  <a:cubicBezTo>
                    <a:pt x="48638" y="44233"/>
                    <a:pt x="49046" y="43716"/>
                    <a:pt x="49438" y="43167"/>
                  </a:cubicBezTo>
                  <a:cubicBezTo>
                    <a:pt x="52651" y="38700"/>
                    <a:pt x="54548" y="33198"/>
                    <a:pt x="54548" y="27273"/>
                  </a:cubicBezTo>
                  <a:cubicBezTo>
                    <a:pt x="54548" y="20486"/>
                    <a:pt x="52087" y="14295"/>
                    <a:pt x="47996" y="9530"/>
                  </a:cubicBezTo>
                  <a:cubicBezTo>
                    <a:pt x="47306" y="8731"/>
                    <a:pt x="46585" y="7978"/>
                    <a:pt x="45817" y="7273"/>
                  </a:cubicBezTo>
                  <a:cubicBezTo>
                    <a:pt x="42729" y="4404"/>
                    <a:pt x="38983" y="2241"/>
                    <a:pt x="34814" y="1050"/>
                  </a:cubicBezTo>
                  <a:cubicBezTo>
                    <a:pt x="33481" y="658"/>
                    <a:pt x="32102" y="376"/>
                    <a:pt x="30691" y="204"/>
                  </a:cubicBezTo>
                  <a:cubicBezTo>
                    <a:pt x="29563" y="63"/>
                    <a:pt x="28434" y="0"/>
                    <a:pt x="27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43"/>
            <p:cNvGrpSpPr/>
            <p:nvPr/>
          </p:nvGrpSpPr>
          <p:grpSpPr>
            <a:xfrm>
              <a:off x="208980" y="1731069"/>
              <a:ext cx="822996" cy="899694"/>
              <a:chOff x="208980" y="1731069"/>
              <a:chExt cx="822996" cy="899694"/>
            </a:xfrm>
          </p:grpSpPr>
          <p:sp>
            <p:nvSpPr>
              <p:cNvPr id="491" name="Google Shape;491;p43"/>
              <p:cNvSpPr/>
              <p:nvPr/>
            </p:nvSpPr>
            <p:spPr>
              <a:xfrm>
                <a:off x="335360" y="1731069"/>
                <a:ext cx="452468" cy="899694"/>
              </a:xfrm>
              <a:custGeom>
                <a:avLst/>
                <a:gdLst/>
                <a:ahLst/>
                <a:cxnLst/>
                <a:rect l="l" t="t" r="r" b="b"/>
                <a:pathLst>
                  <a:path w="27102" h="53890" extrusionOk="0">
                    <a:moveTo>
                      <a:pt x="22979" y="1"/>
                    </a:moveTo>
                    <a:cubicBezTo>
                      <a:pt x="21772" y="314"/>
                      <a:pt x="20612" y="690"/>
                      <a:pt x="19468" y="1145"/>
                    </a:cubicBezTo>
                    <a:cubicBezTo>
                      <a:pt x="16224" y="2415"/>
                      <a:pt x="13261" y="4217"/>
                      <a:pt x="10659" y="6459"/>
                    </a:cubicBezTo>
                    <a:cubicBezTo>
                      <a:pt x="10189" y="6866"/>
                      <a:pt x="9735" y="7289"/>
                      <a:pt x="9280" y="7713"/>
                    </a:cubicBezTo>
                    <a:cubicBezTo>
                      <a:pt x="7509" y="9452"/>
                      <a:pt x="5926" y="11396"/>
                      <a:pt x="4609" y="13512"/>
                    </a:cubicBezTo>
                    <a:cubicBezTo>
                      <a:pt x="4296" y="14029"/>
                      <a:pt x="3998" y="14531"/>
                      <a:pt x="3700" y="15064"/>
                    </a:cubicBezTo>
                    <a:cubicBezTo>
                      <a:pt x="2650" y="16992"/>
                      <a:pt x="1819" y="19029"/>
                      <a:pt x="1192" y="21177"/>
                    </a:cubicBezTo>
                    <a:cubicBezTo>
                      <a:pt x="1035" y="21710"/>
                      <a:pt x="894" y="22258"/>
                      <a:pt x="769" y="22807"/>
                    </a:cubicBezTo>
                    <a:cubicBezTo>
                      <a:pt x="267" y="25001"/>
                      <a:pt x="1" y="27305"/>
                      <a:pt x="1" y="29657"/>
                    </a:cubicBezTo>
                    <a:cubicBezTo>
                      <a:pt x="1" y="31726"/>
                      <a:pt x="205" y="33732"/>
                      <a:pt x="596" y="35676"/>
                    </a:cubicBezTo>
                    <a:cubicBezTo>
                      <a:pt x="973" y="37619"/>
                      <a:pt x="1553" y="39484"/>
                      <a:pt x="2289" y="41271"/>
                    </a:cubicBezTo>
                    <a:cubicBezTo>
                      <a:pt x="4123" y="45754"/>
                      <a:pt x="7007" y="49720"/>
                      <a:pt x="10628" y="52839"/>
                    </a:cubicBezTo>
                    <a:cubicBezTo>
                      <a:pt x="11929" y="53293"/>
                      <a:pt x="13277" y="53638"/>
                      <a:pt x="14656" y="53889"/>
                    </a:cubicBezTo>
                    <a:cubicBezTo>
                      <a:pt x="9656" y="50582"/>
                      <a:pt x="5722" y="45770"/>
                      <a:pt x="3527" y="40096"/>
                    </a:cubicBezTo>
                    <a:cubicBezTo>
                      <a:pt x="3308" y="39531"/>
                      <a:pt x="3120" y="38967"/>
                      <a:pt x="2932" y="38403"/>
                    </a:cubicBezTo>
                    <a:cubicBezTo>
                      <a:pt x="2070" y="35644"/>
                      <a:pt x="1600" y="32713"/>
                      <a:pt x="1600" y="29657"/>
                    </a:cubicBezTo>
                    <a:cubicBezTo>
                      <a:pt x="1600" y="27290"/>
                      <a:pt x="1882" y="24986"/>
                      <a:pt x="2415" y="22776"/>
                    </a:cubicBezTo>
                    <a:cubicBezTo>
                      <a:pt x="2540" y="22258"/>
                      <a:pt x="2697" y="21725"/>
                      <a:pt x="2853" y="21208"/>
                    </a:cubicBezTo>
                    <a:cubicBezTo>
                      <a:pt x="3496" y="19092"/>
                      <a:pt x="4390" y="17054"/>
                      <a:pt x="5487" y="15158"/>
                    </a:cubicBezTo>
                    <a:cubicBezTo>
                      <a:pt x="5769" y="14641"/>
                      <a:pt x="6098" y="14139"/>
                      <a:pt x="6427" y="13637"/>
                    </a:cubicBezTo>
                    <a:cubicBezTo>
                      <a:pt x="7760" y="11631"/>
                      <a:pt x="9343" y="9797"/>
                      <a:pt x="11130" y="8167"/>
                    </a:cubicBezTo>
                    <a:cubicBezTo>
                      <a:pt x="11647" y="7697"/>
                      <a:pt x="12195" y="7227"/>
                      <a:pt x="12760" y="6788"/>
                    </a:cubicBezTo>
                    <a:cubicBezTo>
                      <a:pt x="15769" y="4437"/>
                      <a:pt x="19249" y="2665"/>
                      <a:pt x="23042" y="1647"/>
                    </a:cubicBezTo>
                    <a:cubicBezTo>
                      <a:pt x="24359" y="1286"/>
                      <a:pt x="25707" y="1020"/>
                      <a:pt x="27102" y="847"/>
                    </a:cubicBezTo>
                    <a:cubicBezTo>
                      <a:pt x="25769" y="455"/>
                      <a:pt x="24390" y="173"/>
                      <a:pt x="22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247178" y="1955598"/>
                <a:ext cx="784799" cy="519198"/>
              </a:xfrm>
              <a:custGeom>
                <a:avLst/>
                <a:gdLst/>
                <a:ahLst/>
                <a:cxnLst/>
                <a:rect l="l" t="t" r="r" b="b"/>
                <a:pathLst>
                  <a:path w="47008" h="31099" extrusionOk="0">
                    <a:moveTo>
                      <a:pt x="7728" y="0"/>
                    </a:moveTo>
                    <a:cubicBezTo>
                      <a:pt x="6396" y="0"/>
                      <a:pt x="5079" y="63"/>
                      <a:pt x="3778" y="188"/>
                    </a:cubicBezTo>
                    <a:cubicBezTo>
                      <a:pt x="2806" y="282"/>
                      <a:pt x="1834" y="408"/>
                      <a:pt x="894" y="580"/>
                    </a:cubicBezTo>
                    <a:cubicBezTo>
                      <a:pt x="565" y="1160"/>
                      <a:pt x="283" y="1756"/>
                      <a:pt x="1" y="2367"/>
                    </a:cubicBezTo>
                    <a:cubicBezTo>
                      <a:pt x="1004" y="2163"/>
                      <a:pt x="2038" y="1991"/>
                      <a:pt x="3073" y="1881"/>
                    </a:cubicBezTo>
                    <a:cubicBezTo>
                      <a:pt x="4593" y="1693"/>
                      <a:pt x="6145" y="1599"/>
                      <a:pt x="7728" y="1599"/>
                    </a:cubicBezTo>
                    <a:cubicBezTo>
                      <a:pt x="8151" y="1599"/>
                      <a:pt x="8574" y="1599"/>
                      <a:pt x="8982" y="1615"/>
                    </a:cubicBezTo>
                    <a:cubicBezTo>
                      <a:pt x="9578" y="1630"/>
                      <a:pt x="10173" y="1677"/>
                      <a:pt x="10769" y="1709"/>
                    </a:cubicBezTo>
                    <a:cubicBezTo>
                      <a:pt x="17305" y="2210"/>
                      <a:pt x="23418" y="4342"/>
                      <a:pt x="28685" y="7665"/>
                    </a:cubicBezTo>
                    <a:cubicBezTo>
                      <a:pt x="34061" y="11082"/>
                      <a:pt x="38575" y="15769"/>
                      <a:pt x="41773" y="21286"/>
                    </a:cubicBezTo>
                    <a:cubicBezTo>
                      <a:pt x="43528" y="24327"/>
                      <a:pt x="44876" y="27619"/>
                      <a:pt x="45785" y="31098"/>
                    </a:cubicBezTo>
                    <a:cubicBezTo>
                      <a:pt x="46208" y="30581"/>
                      <a:pt x="46616" y="30064"/>
                      <a:pt x="47008" y="29515"/>
                    </a:cubicBezTo>
                    <a:cubicBezTo>
                      <a:pt x="45989" y="26051"/>
                      <a:pt x="44531" y="22759"/>
                      <a:pt x="42697" y="19734"/>
                    </a:cubicBezTo>
                    <a:cubicBezTo>
                      <a:pt x="39468" y="14421"/>
                      <a:pt x="35080" y="9907"/>
                      <a:pt x="29860" y="6537"/>
                    </a:cubicBezTo>
                    <a:cubicBezTo>
                      <a:pt x="24531" y="3088"/>
                      <a:pt x="18339" y="831"/>
                      <a:pt x="11709" y="188"/>
                    </a:cubicBezTo>
                    <a:cubicBezTo>
                      <a:pt x="11098" y="141"/>
                      <a:pt x="10502" y="94"/>
                      <a:pt x="9891" y="63"/>
                    </a:cubicBezTo>
                    <a:cubicBezTo>
                      <a:pt x="9186" y="16"/>
                      <a:pt x="8449" y="0"/>
                      <a:pt x="77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3"/>
              <p:cNvSpPr/>
              <p:nvPr/>
            </p:nvSpPr>
            <p:spPr>
              <a:xfrm>
                <a:off x="208980" y="2084348"/>
                <a:ext cx="612873" cy="536193"/>
              </a:xfrm>
              <a:custGeom>
                <a:avLst/>
                <a:gdLst/>
                <a:ahLst/>
                <a:cxnLst/>
                <a:rect l="l" t="t" r="r" b="b"/>
                <a:pathLst>
                  <a:path w="36710" h="32117" extrusionOk="0">
                    <a:moveTo>
                      <a:pt x="9123" y="0"/>
                    </a:moveTo>
                    <a:cubicBezTo>
                      <a:pt x="8997" y="0"/>
                      <a:pt x="8887" y="0"/>
                      <a:pt x="8762" y="16"/>
                    </a:cubicBezTo>
                    <a:cubicBezTo>
                      <a:pt x="6975" y="78"/>
                      <a:pt x="5361" y="690"/>
                      <a:pt x="4013" y="1787"/>
                    </a:cubicBezTo>
                    <a:cubicBezTo>
                      <a:pt x="3339" y="2336"/>
                      <a:pt x="2727" y="2994"/>
                      <a:pt x="2194" y="3762"/>
                    </a:cubicBezTo>
                    <a:cubicBezTo>
                      <a:pt x="1254" y="5110"/>
                      <a:pt x="533" y="6771"/>
                      <a:pt x="0" y="8699"/>
                    </a:cubicBezTo>
                    <a:cubicBezTo>
                      <a:pt x="157" y="10220"/>
                      <a:pt x="439" y="11693"/>
                      <a:pt x="831" y="13135"/>
                    </a:cubicBezTo>
                    <a:cubicBezTo>
                      <a:pt x="1191" y="9608"/>
                      <a:pt x="2085" y="6709"/>
                      <a:pt x="3511" y="4671"/>
                    </a:cubicBezTo>
                    <a:cubicBezTo>
                      <a:pt x="3699" y="4405"/>
                      <a:pt x="3903" y="4138"/>
                      <a:pt x="4122" y="3903"/>
                    </a:cubicBezTo>
                    <a:cubicBezTo>
                      <a:pt x="5267" y="2571"/>
                      <a:pt x="6693" y="1818"/>
                      <a:pt x="8339" y="1646"/>
                    </a:cubicBezTo>
                    <a:cubicBezTo>
                      <a:pt x="8605" y="1615"/>
                      <a:pt x="8856" y="1599"/>
                      <a:pt x="9123" y="1599"/>
                    </a:cubicBezTo>
                    <a:cubicBezTo>
                      <a:pt x="9420" y="1599"/>
                      <a:pt x="9718" y="1599"/>
                      <a:pt x="9985" y="1615"/>
                    </a:cubicBezTo>
                    <a:cubicBezTo>
                      <a:pt x="14891" y="1881"/>
                      <a:pt x="16787" y="4436"/>
                      <a:pt x="19107" y="11270"/>
                    </a:cubicBezTo>
                    <a:cubicBezTo>
                      <a:pt x="19248" y="11677"/>
                      <a:pt x="19389" y="12085"/>
                      <a:pt x="19530" y="12524"/>
                    </a:cubicBezTo>
                    <a:cubicBezTo>
                      <a:pt x="20502" y="15486"/>
                      <a:pt x="21787" y="19436"/>
                      <a:pt x="24813" y="23480"/>
                    </a:cubicBezTo>
                    <a:cubicBezTo>
                      <a:pt x="27007" y="26411"/>
                      <a:pt x="30110" y="29405"/>
                      <a:pt x="34672" y="32117"/>
                    </a:cubicBezTo>
                    <a:cubicBezTo>
                      <a:pt x="35361" y="31929"/>
                      <a:pt x="36051" y="31694"/>
                      <a:pt x="36709" y="31443"/>
                    </a:cubicBezTo>
                    <a:cubicBezTo>
                      <a:pt x="32226" y="28951"/>
                      <a:pt x="29107" y="26208"/>
                      <a:pt x="26866" y="23480"/>
                    </a:cubicBezTo>
                    <a:cubicBezTo>
                      <a:pt x="23402" y="19264"/>
                      <a:pt x="22054" y="15110"/>
                      <a:pt x="21051" y="12022"/>
                    </a:cubicBezTo>
                    <a:cubicBezTo>
                      <a:pt x="20816" y="11333"/>
                      <a:pt x="20596" y="10690"/>
                      <a:pt x="20377" y="10063"/>
                    </a:cubicBezTo>
                    <a:cubicBezTo>
                      <a:pt x="18057" y="3495"/>
                      <a:pt x="15800" y="455"/>
                      <a:pt x="10423" y="47"/>
                    </a:cubicBezTo>
                    <a:cubicBezTo>
                      <a:pt x="10000" y="16"/>
                      <a:pt x="9577" y="0"/>
                      <a:pt x="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3"/>
              <p:cNvSpPr/>
              <p:nvPr/>
            </p:nvSpPr>
            <p:spPr>
              <a:xfrm>
                <a:off x="434544" y="1772672"/>
                <a:ext cx="573356" cy="114110"/>
              </a:xfrm>
              <a:custGeom>
                <a:avLst/>
                <a:gdLst/>
                <a:ahLst/>
                <a:cxnLst/>
                <a:rect l="l" t="t" r="r" b="b"/>
                <a:pathLst>
                  <a:path w="34343" h="6835" extrusionOk="0">
                    <a:moveTo>
                      <a:pt x="1772" y="1"/>
                    </a:moveTo>
                    <a:cubicBezTo>
                      <a:pt x="1176" y="299"/>
                      <a:pt x="596" y="597"/>
                      <a:pt x="32" y="926"/>
                    </a:cubicBezTo>
                    <a:cubicBezTo>
                      <a:pt x="0" y="1427"/>
                      <a:pt x="47" y="1882"/>
                      <a:pt x="173" y="2289"/>
                    </a:cubicBezTo>
                    <a:cubicBezTo>
                      <a:pt x="251" y="2587"/>
                      <a:pt x="361" y="2869"/>
                      <a:pt x="502" y="3136"/>
                    </a:cubicBezTo>
                    <a:cubicBezTo>
                      <a:pt x="1019" y="4061"/>
                      <a:pt x="1928" y="4750"/>
                      <a:pt x="3339" y="5221"/>
                    </a:cubicBezTo>
                    <a:cubicBezTo>
                      <a:pt x="3872" y="5409"/>
                      <a:pt x="4483" y="5550"/>
                      <a:pt x="5189" y="5675"/>
                    </a:cubicBezTo>
                    <a:cubicBezTo>
                      <a:pt x="6709" y="5942"/>
                      <a:pt x="8653" y="6067"/>
                      <a:pt x="11066" y="6067"/>
                    </a:cubicBezTo>
                    <a:cubicBezTo>
                      <a:pt x="14671" y="6067"/>
                      <a:pt x="19311" y="5785"/>
                      <a:pt x="23778" y="5487"/>
                    </a:cubicBezTo>
                    <a:cubicBezTo>
                      <a:pt x="24405" y="5440"/>
                      <a:pt x="25017" y="5424"/>
                      <a:pt x="25644" y="5424"/>
                    </a:cubicBezTo>
                    <a:cubicBezTo>
                      <a:pt x="26521" y="5424"/>
                      <a:pt x="27368" y="5471"/>
                      <a:pt x="28214" y="5550"/>
                    </a:cubicBezTo>
                    <a:cubicBezTo>
                      <a:pt x="29076" y="5628"/>
                      <a:pt x="29938" y="5753"/>
                      <a:pt x="30769" y="5910"/>
                    </a:cubicBezTo>
                    <a:cubicBezTo>
                      <a:pt x="32007" y="6145"/>
                      <a:pt x="33183" y="6459"/>
                      <a:pt x="34343" y="6835"/>
                    </a:cubicBezTo>
                    <a:cubicBezTo>
                      <a:pt x="33653" y="6036"/>
                      <a:pt x="32932" y="5283"/>
                      <a:pt x="32164" y="4578"/>
                    </a:cubicBezTo>
                    <a:cubicBezTo>
                      <a:pt x="30361" y="4155"/>
                      <a:pt x="28449" y="3888"/>
                      <a:pt x="26427" y="3841"/>
                    </a:cubicBezTo>
                    <a:cubicBezTo>
                      <a:pt x="26161" y="3826"/>
                      <a:pt x="25910" y="3826"/>
                      <a:pt x="25644" y="3826"/>
                    </a:cubicBezTo>
                    <a:cubicBezTo>
                      <a:pt x="24985" y="3826"/>
                      <a:pt x="24327" y="3841"/>
                      <a:pt x="23669" y="3888"/>
                    </a:cubicBezTo>
                    <a:cubicBezTo>
                      <a:pt x="19217" y="4202"/>
                      <a:pt x="14624" y="4468"/>
                      <a:pt x="11066" y="4468"/>
                    </a:cubicBezTo>
                    <a:cubicBezTo>
                      <a:pt x="9421" y="4468"/>
                      <a:pt x="8010" y="4421"/>
                      <a:pt x="6819" y="4296"/>
                    </a:cubicBezTo>
                    <a:cubicBezTo>
                      <a:pt x="6019" y="4217"/>
                      <a:pt x="5330" y="4108"/>
                      <a:pt x="4718" y="3967"/>
                    </a:cubicBezTo>
                    <a:cubicBezTo>
                      <a:pt x="3214" y="3622"/>
                      <a:pt x="2304" y="3089"/>
                      <a:pt x="1897" y="2352"/>
                    </a:cubicBezTo>
                    <a:cubicBezTo>
                      <a:pt x="1740" y="2086"/>
                      <a:pt x="1646" y="1772"/>
                      <a:pt x="1630" y="1396"/>
                    </a:cubicBezTo>
                    <a:cubicBezTo>
                      <a:pt x="1599" y="988"/>
                      <a:pt x="1646" y="534"/>
                      <a:pt x="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5" name="Google Shape;495;p43"/>
          <p:cNvSpPr txBox="1">
            <a:spLocks noGrp="1"/>
          </p:cNvSpPr>
          <p:nvPr>
            <p:ph type="subTitle" idx="4294967295"/>
          </p:nvPr>
        </p:nvSpPr>
        <p:spPr>
          <a:xfrm>
            <a:off x="1358775" y="2053425"/>
            <a:ext cx="1244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1955</a:t>
            </a:r>
            <a:endParaRPr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4025153" y="1981200"/>
            <a:ext cx="3637317" cy="1849125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4"/>
          <p:cNvGrpSpPr/>
          <p:nvPr/>
        </p:nvGrpSpPr>
        <p:grpSpPr>
          <a:xfrm rot="2019497" flipH="1">
            <a:off x="1295664" y="950294"/>
            <a:ext cx="2244464" cy="1386504"/>
            <a:chOff x="5239200" y="303175"/>
            <a:chExt cx="2244620" cy="1386600"/>
          </a:xfrm>
        </p:grpSpPr>
        <p:sp>
          <p:nvSpPr>
            <p:cNvPr id="511" name="Google Shape;511;p44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44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513" name="Google Shape;513;p44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44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15" name="Google Shape;515;p44"/>
            <p:cNvCxnSpPr>
              <a:stCxn id="511" idx="6"/>
            </p:cNvCxnSpPr>
            <p:nvPr/>
          </p:nvCxnSpPr>
          <p:spPr>
            <a:xfrm rot="-8780468" flipH="1">
              <a:off x="5817060" y="621511"/>
              <a:ext cx="1375379" cy="749927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50" y="563825"/>
            <a:ext cx="3943550" cy="40117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4"/>
          <p:cNvSpPr txBox="1"/>
          <p:nvPr/>
        </p:nvSpPr>
        <p:spPr>
          <a:xfrm>
            <a:off x="1213950" y="1919150"/>
            <a:ext cx="1448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ERD</a:t>
            </a:r>
            <a:endParaRPr sz="3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8" name="Google Shape;518;p44"/>
          <p:cNvGrpSpPr/>
          <p:nvPr/>
        </p:nvGrpSpPr>
        <p:grpSpPr>
          <a:xfrm rot="-1415617" flipH="1">
            <a:off x="1388712" y="2806822"/>
            <a:ext cx="2244357" cy="1238255"/>
            <a:chOff x="5239200" y="377275"/>
            <a:chExt cx="2244620" cy="1238400"/>
          </a:xfrm>
        </p:grpSpPr>
        <p:sp>
          <p:nvSpPr>
            <p:cNvPr id="519" name="Google Shape;519;p44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44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521" name="Google Shape;521;p44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44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95E2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3" name="Google Shape;523;p44"/>
            <p:cNvCxnSpPr>
              <a:stCxn id="519" idx="6"/>
            </p:cNvCxnSpPr>
            <p:nvPr/>
          </p:nvCxnSpPr>
          <p:spPr>
            <a:xfrm rot="-1415658">
              <a:off x="5817443" y="620982"/>
              <a:ext cx="1374614" cy="75098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Score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00" y="1166350"/>
            <a:ext cx="5834576" cy="33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242841"/>
      </a:dk1>
      <a:lt1>
        <a:srgbClr val="FFFFFF"/>
      </a:lt1>
      <a:dk2>
        <a:srgbClr val="FFFFFF"/>
      </a:dk2>
      <a:lt2>
        <a:srgbClr val="FFFFFF"/>
      </a:lt2>
      <a:accent1>
        <a:srgbClr val="E95E24"/>
      </a:accent1>
      <a:accent2>
        <a:srgbClr val="F9A350"/>
      </a:accent2>
      <a:accent3>
        <a:srgbClr val="777D99"/>
      </a:accent3>
      <a:accent4>
        <a:srgbClr val="FCC6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349</Words>
  <Application>Microsoft Office PowerPoint</Application>
  <PresentationFormat>On-screen Show (16:9)</PresentationFormat>
  <Paragraphs>114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Alfa Slab One</vt:lpstr>
      <vt:lpstr>Arial</vt:lpstr>
      <vt:lpstr>Roboto</vt:lpstr>
      <vt:lpstr>Roboto Condensed Light</vt:lpstr>
      <vt:lpstr>Basketball Training Center by Slidesgo</vt:lpstr>
      <vt:lpstr>The NBA MVP</vt:lpstr>
      <vt:lpstr>Who are these people?</vt:lpstr>
      <vt:lpstr>Who wins and scores the most?</vt:lpstr>
      <vt:lpstr>Efficiency?</vt:lpstr>
      <vt:lpstr>The Trinity</vt:lpstr>
      <vt:lpstr>Machine Learning for the Assist</vt:lpstr>
      <vt:lpstr>Our Data Timeline</vt:lpstr>
      <vt:lpstr>PowerPoint Presentation</vt:lpstr>
      <vt:lpstr>Box Score example</vt:lpstr>
      <vt:lpstr>PowerPoint Presentation</vt:lpstr>
      <vt:lpstr>Preprocessing</vt:lpstr>
      <vt:lpstr>Room</vt:lpstr>
      <vt:lpstr>Addressing Class Imbalance</vt:lpstr>
      <vt:lpstr>Machine Learning Models</vt:lpstr>
      <vt:lpstr>RESULTS</vt:lpstr>
      <vt:lpstr>Logistic Regression</vt:lpstr>
      <vt:lpstr>Support Vector Machine</vt:lpstr>
      <vt:lpstr>Decision Tree</vt:lpstr>
      <vt:lpstr>Random Forest</vt:lpstr>
      <vt:lpstr>Gradient Boosted</vt:lpstr>
      <vt:lpstr>Dashboard</vt:lpstr>
      <vt:lpstr>Recommendations</vt:lpstr>
      <vt:lpstr>Fin</vt:lpstr>
      <vt:lpstr>Resources and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NBA MVP</dc:title>
  <cp:lastModifiedBy>Billy Huang</cp:lastModifiedBy>
  <cp:revision>2</cp:revision>
  <dcterms:modified xsi:type="dcterms:W3CDTF">2022-06-06T02:15:25Z</dcterms:modified>
</cp:coreProperties>
</file>